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4"/>
  </p:sldMasterIdLst>
  <p:notesMasterIdLst>
    <p:notesMasterId r:id="rId24"/>
  </p:notesMasterIdLst>
  <p:sldIdLst>
    <p:sldId id="257" r:id="rId5"/>
    <p:sldId id="306" r:id="rId6"/>
    <p:sldId id="313" r:id="rId7"/>
    <p:sldId id="383" r:id="rId8"/>
    <p:sldId id="384" r:id="rId9"/>
    <p:sldId id="385" r:id="rId10"/>
    <p:sldId id="316" r:id="rId11"/>
    <p:sldId id="387" r:id="rId12"/>
    <p:sldId id="389" r:id="rId13"/>
    <p:sldId id="386" r:id="rId14"/>
    <p:sldId id="388" r:id="rId15"/>
    <p:sldId id="391" r:id="rId16"/>
    <p:sldId id="317" r:id="rId17"/>
    <p:sldId id="390" r:id="rId18"/>
    <p:sldId id="305" r:id="rId19"/>
    <p:sldId id="356" r:id="rId20"/>
    <p:sldId id="326" r:id="rId21"/>
    <p:sldId id="327" r:id="rId22"/>
    <p:sldId id="324"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42ADD12-DE9C-8441-AA87-F26EB3497443}">
          <p14:sldIdLst>
            <p14:sldId id="257"/>
            <p14:sldId id="306"/>
            <p14:sldId id="313"/>
            <p14:sldId id="383"/>
            <p14:sldId id="384"/>
            <p14:sldId id="385"/>
            <p14:sldId id="316"/>
            <p14:sldId id="387"/>
            <p14:sldId id="389"/>
            <p14:sldId id="386"/>
            <p14:sldId id="388"/>
            <p14:sldId id="391"/>
            <p14:sldId id="317"/>
            <p14:sldId id="390"/>
          </p14:sldIdLst>
        </p14:section>
        <p14:section name="Backup" id="{035DE889-B219-4936-AF15-F40E8E318FA0}">
          <p14:sldIdLst>
            <p14:sldId id="305"/>
            <p14:sldId id="356"/>
            <p14:sldId id="326"/>
            <p14:sldId id="327"/>
            <p14:sldId id="3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225A1D-3507-E7F7-BA23-CE77901BD03F}" name="Braun, Glen" initials="" userId="S::glen.braun@student.reutlingen-university.de::15f4bf44-f62f-4b95-be37-16385bc8444b" providerId="AD"/>
  <p188:author id="{ABC94F61-3B2F-8033-1203-F5DC46C32E08}" name="Erman, Dominik" initials="ED" userId="S::dominik.erman@student.reutlingen-university.de::4fb193da-0ad7-4eb0-a496-4da35b94c70c" providerId="AD"/>
  <p188:author id="{994BEE6F-44A7-E268-D005-69F2B45E6F07}" name="Kunik, Lars" initials="LK" userId="S::lars.kunik@student.reutlingen-university.de::ef4b339d-91c1-4431-9844-5ca3e81c54ff" providerId="AD"/>
  <p188:author id="{8C8328C2-96F5-82AE-A299-016C1A6E16E5}" name="Kayatas, Sinem" initials="SK" userId="S::sinem.kayatas@student.reutlingen-university.de::5031fa3d-1ae0-41de-83a0-488c250e93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C00"/>
    <a:srgbClr val="676666"/>
    <a:srgbClr val="828181"/>
    <a:srgbClr val="7B7A7A"/>
    <a:srgbClr val="FED11C"/>
    <a:srgbClr val="656464"/>
    <a:srgbClr val="000000"/>
    <a:srgbClr val="B5E6A2"/>
    <a:srgbClr val="C6C6C6"/>
    <a:srgbClr val="81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D2E464-BE03-4793-97FF-CD6421099EA8}" v="1272" dt="2025-07-20T17:49:06.767"/>
    <p1510:client id="{6E0E8D0D-0BBD-C65C-328A-AAF234AB38B8}" v="1" dt="2025-07-21T13:12:26.078"/>
    <p1510:client id="{771097A6-9018-A513-A333-652B9CD8FDE8}" v="21" dt="2025-07-21T14:52:22.942"/>
    <p1510:client id="{A2491D81-3024-AB15-18FC-9DB5B1B6DBB9}" v="736" dt="2025-07-20T16:14:58.738"/>
    <p1510:client id="{AA284174-D42C-1730-BFA4-6C58639F7E07}" v="31" dt="2025-07-20T17:54:18.651"/>
    <p1510:client id="{E9D583E5-DAF4-80E9-DB7C-957793A6D039}" v="4" dt="2025-07-20T17:46:24.37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un, Glen" userId="S::glen.braun@student.reutlingen-university.de::15f4bf44-f62f-4b95-be37-16385bc8444b" providerId="AD" clId="Web-{C8F7BC7B-B318-E9CA-C576-2CA1A28DB291}"/>
    <pc:docChg chg="delSld modSld modSection">
      <pc:chgData name="Braun, Glen" userId="S::glen.braun@student.reutlingen-university.de::15f4bf44-f62f-4b95-be37-16385bc8444b" providerId="AD" clId="Web-{C8F7BC7B-B318-E9CA-C576-2CA1A28DB291}" dt="2025-07-18T12:32:02.539" v="12"/>
      <pc:docMkLst>
        <pc:docMk/>
      </pc:docMkLst>
      <pc:sldChg chg="modSp">
        <pc:chgData name="Braun, Glen" userId="S::glen.braun@student.reutlingen-university.de::15f4bf44-f62f-4b95-be37-16385bc8444b" providerId="AD" clId="Web-{C8F7BC7B-B318-E9CA-C576-2CA1A28DB291}" dt="2025-07-18T12:31:44.819" v="2" actId="20577"/>
        <pc:sldMkLst>
          <pc:docMk/>
          <pc:sldMk cId="3971378090" sldId="257"/>
        </pc:sldMkLst>
        <pc:spChg chg="mod">
          <ac:chgData name="Braun, Glen" userId="S::glen.braun@student.reutlingen-university.de::15f4bf44-f62f-4b95-be37-16385bc8444b" providerId="AD" clId="Web-{C8F7BC7B-B318-E9CA-C576-2CA1A28DB291}" dt="2025-07-18T12:31:44.819" v="2" actId="20577"/>
          <ac:spMkLst>
            <pc:docMk/>
            <pc:sldMk cId="3971378090" sldId="257"/>
            <ac:spMk id="6" creationId="{46F27E94-6A4D-4724-ABD5-6E3B99A1B1F4}"/>
          </ac:spMkLst>
        </pc:spChg>
      </pc:sldChg>
      <pc:sldChg chg="del">
        <pc:chgData name="Braun, Glen" userId="S::glen.braun@student.reutlingen-university.de::15f4bf44-f62f-4b95-be37-16385bc8444b" providerId="AD" clId="Web-{C8F7BC7B-B318-E9CA-C576-2CA1A28DB291}" dt="2025-07-18T12:32:00.804" v="10"/>
        <pc:sldMkLst>
          <pc:docMk/>
          <pc:sldMk cId="3153019028" sldId="371"/>
        </pc:sldMkLst>
      </pc:sldChg>
      <pc:sldChg chg="del">
        <pc:chgData name="Braun, Glen" userId="S::glen.braun@student.reutlingen-university.de::15f4bf44-f62f-4b95-be37-16385bc8444b" providerId="AD" clId="Web-{C8F7BC7B-B318-E9CA-C576-2CA1A28DB291}" dt="2025-07-18T12:32:01.945" v="11"/>
        <pc:sldMkLst>
          <pc:docMk/>
          <pc:sldMk cId="213898422" sldId="372"/>
        </pc:sldMkLst>
      </pc:sldChg>
      <pc:sldChg chg="del">
        <pc:chgData name="Braun, Glen" userId="S::glen.braun@student.reutlingen-university.de::15f4bf44-f62f-4b95-be37-16385bc8444b" providerId="AD" clId="Web-{C8F7BC7B-B318-E9CA-C576-2CA1A28DB291}" dt="2025-07-18T12:31:54.351" v="3"/>
        <pc:sldMkLst>
          <pc:docMk/>
          <pc:sldMk cId="3779159639" sldId="373"/>
        </pc:sldMkLst>
      </pc:sldChg>
      <pc:sldChg chg="del">
        <pc:chgData name="Braun, Glen" userId="S::glen.braun@student.reutlingen-university.de::15f4bf44-f62f-4b95-be37-16385bc8444b" providerId="AD" clId="Web-{C8F7BC7B-B318-E9CA-C576-2CA1A28DB291}" dt="2025-07-18T12:31:56.804" v="5"/>
        <pc:sldMkLst>
          <pc:docMk/>
          <pc:sldMk cId="989947433" sldId="374"/>
        </pc:sldMkLst>
      </pc:sldChg>
      <pc:sldChg chg="del">
        <pc:chgData name="Braun, Glen" userId="S::glen.braun@student.reutlingen-university.de::15f4bf44-f62f-4b95-be37-16385bc8444b" providerId="AD" clId="Web-{C8F7BC7B-B318-E9CA-C576-2CA1A28DB291}" dt="2025-07-18T12:31:58.663" v="6"/>
        <pc:sldMkLst>
          <pc:docMk/>
          <pc:sldMk cId="2035082093" sldId="375"/>
        </pc:sldMkLst>
      </pc:sldChg>
      <pc:sldChg chg="del">
        <pc:chgData name="Braun, Glen" userId="S::glen.braun@student.reutlingen-university.de::15f4bf44-f62f-4b95-be37-16385bc8444b" providerId="AD" clId="Web-{C8F7BC7B-B318-E9CA-C576-2CA1A28DB291}" dt="2025-07-18T12:32:00.054" v="8"/>
        <pc:sldMkLst>
          <pc:docMk/>
          <pc:sldMk cId="2478897744" sldId="376"/>
        </pc:sldMkLst>
      </pc:sldChg>
      <pc:sldChg chg="del">
        <pc:chgData name="Braun, Glen" userId="S::glen.braun@student.reutlingen-university.de::15f4bf44-f62f-4b95-be37-16385bc8444b" providerId="AD" clId="Web-{C8F7BC7B-B318-E9CA-C576-2CA1A28DB291}" dt="2025-07-18T12:32:00.539" v="9"/>
        <pc:sldMkLst>
          <pc:docMk/>
          <pc:sldMk cId="3190829872" sldId="377"/>
        </pc:sldMkLst>
      </pc:sldChg>
      <pc:sldChg chg="del">
        <pc:chgData name="Braun, Glen" userId="S::glen.braun@student.reutlingen-university.de::15f4bf44-f62f-4b95-be37-16385bc8444b" providerId="AD" clId="Web-{C8F7BC7B-B318-E9CA-C576-2CA1A28DB291}" dt="2025-07-18T12:31:56.179" v="4"/>
        <pc:sldMkLst>
          <pc:docMk/>
          <pc:sldMk cId="2942625873" sldId="378"/>
        </pc:sldMkLst>
      </pc:sldChg>
      <pc:sldChg chg="del">
        <pc:chgData name="Braun, Glen" userId="S::glen.braun@student.reutlingen-university.de::15f4bf44-f62f-4b95-be37-16385bc8444b" providerId="AD" clId="Web-{C8F7BC7B-B318-E9CA-C576-2CA1A28DB291}" dt="2025-07-18T12:31:59.429" v="7"/>
        <pc:sldMkLst>
          <pc:docMk/>
          <pc:sldMk cId="4130141768" sldId="380"/>
        </pc:sldMkLst>
      </pc:sldChg>
      <pc:sldChg chg="del">
        <pc:chgData name="Braun, Glen" userId="S::glen.braun@student.reutlingen-university.de::15f4bf44-f62f-4b95-be37-16385bc8444b" providerId="AD" clId="Web-{C8F7BC7B-B318-E9CA-C576-2CA1A28DB291}" dt="2025-07-18T12:32:02.539" v="12"/>
        <pc:sldMkLst>
          <pc:docMk/>
          <pc:sldMk cId="3761831728" sldId="381"/>
        </pc:sldMkLst>
      </pc:sldChg>
    </pc:docChg>
  </pc:docChgLst>
  <pc:docChgLst>
    <pc:chgData name="Erman, Dominik" userId="S::dominik.erman@student.reutlingen-university.de::4fb193da-0ad7-4eb0-a496-4da35b94c70c" providerId="AD" clId="Web-{A2491D81-3024-AB15-18FC-9DB5B1B6DBB9}"/>
    <pc:docChg chg="addSld modSld modSection">
      <pc:chgData name="Erman, Dominik" userId="S::dominik.erman@student.reutlingen-university.de::4fb193da-0ad7-4eb0-a496-4da35b94c70c" providerId="AD" clId="Web-{A2491D81-3024-AB15-18FC-9DB5B1B6DBB9}" dt="2025-07-20T16:14:58.738" v="384" actId="20577"/>
      <pc:docMkLst>
        <pc:docMk/>
      </pc:docMkLst>
      <pc:sldChg chg="addSp delSp modSp new mod setBg">
        <pc:chgData name="Erman, Dominik" userId="S::dominik.erman@student.reutlingen-university.de::4fb193da-0ad7-4eb0-a496-4da35b94c70c" providerId="AD" clId="Web-{A2491D81-3024-AB15-18FC-9DB5B1B6DBB9}" dt="2025-07-20T15:52:15.888" v="13" actId="20577"/>
        <pc:sldMkLst>
          <pc:docMk/>
          <pc:sldMk cId="2443816570" sldId="383"/>
        </pc:sldMkLst>
        <pc:spChg chg="mod">
          <ac:chgData name="Erman, Dominik" userId="S::dominik.erman@student.reutlingen-university.de::4fb193da-0ad7-4eb0-a496-4da35b94c70c" providerId="AD" clId="Web-{A2491D81-3024-AB15-18FC-9DB5B1B6DBB9}" dt="2025-07-20T15:52:15.888" v="13" actId="20577"/>
          <ac:spMkLst>
            <pc:docMk/>
            <pc:sldMk cId="2443816570" sldId="383"/>
            <ac:spMk id="2" creationId="{D67F40A9-3D6D-E39F-A6FA-BB11CD4C93D0}"/>
          </ac:spMkLst>
        </pc:spChg>
        <pc:spChg chg="mod">
          <ac:chgData name="Erman, Dominik" userId="S::dominik.erman@student.reutlingen-university.de::4fb193da-0ad7-4eb0-a496-4da35b94c70c" providerId="AD" clId="Web-{A2491D81-3024-AB15-18FC-9DB5B1B6DBB9}" dt="2025-07-20T15:50:44.931" v="4"/>
          <ac:spMkLst>
            <pc:docMk/>
            <pc:sldMk cId="2443816570" sldId="383"/>
            <ac:spMk id="3" creationId="{DE483D84-DEBA-1B20-6CE5-482AC3D29CC2}"/>
          </ac:spMkLst>
        </pc:spChg>
        <pc:spChg chg="mod">
          <ac:chgData name="Erman, Dominik" userId="S::dominik.erman@student.reutlingen-university.de::4fb193da-0ad7-4eb0-a496-4da35b94c70c" providerId="AD" clId="Web-{A2491D81-3024-AB15-18FC-9DB5B1B6DBB9}" dt="2025-07-20T15:50:44.931" v="4"/>
          <ac:spMkLst>
            <pc:docMk/>
            <pc:sldMk cId="2443816570" sldId="383"/>
            <ac:spMk id="4" creationId="{52B676B5-367D-69C5-8642-6D3D485BAA8F}"/>
          </ac:spMkLst>
        </pc:spChg>
        <pc:spChg chg="add del">
          <ac:chgData name="Erman, Dominik" userId="S::dominik.erman@student.reutlingen-university.de::4fb193da-0ad7-4eb0-a496-4da35b94c70c" providerId="AD" clId="Web-{A2491D81-3024-AB15-18FC-9DB5B1B6DBB9}" dt="2025-07-20T15:50:44.931" v="4"/>
          <ac:spMkLst>
            <pc:docMk/>
            <pc:sldMk cId="2443816570" sldId="383"/>
            <ac:spMk id="10" creationId="{5F637E18-EF26-4327-9077-7FFC67B98B96}"/>
          </ac:spMkLst>
        </pc:spChg>
        <pc:spChg chg="add del">
          <ac:chgData name="Erman, Dominik" userId="S::dominik.erman@student.reutlingen-university.de::4fb193da-0ad7-4eb0-a496-4da35b94c70c" providerId="AD" clId="Web-{A2491D81-3024-AB15-18FC-9DB5B1B6DBB9}" dt="2025-07-20T15:50:44.931" v="4"/>
          <ac:spMkLst>
            <pc:docMk/>
            <pc:sldMk cId="2443816570" sldId="383"/>
            <ac:spMk id="12" creationId="{3EED6667-6BE8-A2AB-422A-5A1D89727E35}"/>
          </ac:spMkLst>
        </pc:spChg>
        <pc:picChg chg="add mod ord">
          <ac:chgData name="Erman, Dominik" userId="S::dominik.erman@student.reutlingen-university.de::4fb193da-0ad7-4eb0-a496-4da35b94c70c" providerId="AD" clId="Web-{A2491D81-3024-AB15-18FC-9DB5B1B6DBB9}" dt="2025-07-20T15:50:58.526" v="6" actId="1076"/>
          <ac:picMkLst>
            <pc:docMk/>
            <pc:sldMk cId="2443816570" sldId="383"/>
            <ac:picMk id="5" creationId="{8D5FFCBA-99EB-23DA-CBA8-70EEC6403F04}"/>
          </ac:picMkLst>
        </pc:picChg>
      </pc:sldChg>
      <pc:sldChg chg="addSp delSp modSp add replId">
        <pc:chgData name="Erman, Dominik" userId="S::dominik.erman@student.reutlingen-university.de::4fb193da-0ad7-4eb0-a496-4da35b94c70c" providerId="AD" clId="Web-{A2491D81-3024-AB15-18FC-9DB5B1B6DBB9}" dt="2025-07-20T15:52:34.623" v="15" actId="1076"/>
        <pc:sldMkLst>
          <pc:docMk/>
          <pc:sldMk cId="2438618215" sldId="384"/>
        </pc:sldMkLst>
        <pc:spChg chg="mod">
          <ac:chgData name="Erman, Dominik" userId="S::dominik.erman@student.reutlingen-university.de::4fb193da-0ad7-4eb0-a496-4da35b94c70c" providerId="AD" clId="Web-{A2491D81-3024-AB15-18FC-9DB5B1B6DBB9}" dt="2025-07-20T15:52:21.029" v="14" actId="20577"/>
          <ac:spMkLst>
            <pc:docMk/>
            <pc:sldMk cId="2438618215" sldId="384"/>
            <ac:spMk id="2" creationId="{2CBB3EC4-D2A2-04FF-BF98-F7407DEA8C0A}"/>
          </ac:spMkLst>
        </pc:spChg>
        <pc:picChg chg="del">
          <ac:chgData name="Erman, Dominik" userId="S::dominik.erman@student.reutlingen-university.de::4fb193da-0ad7-4eb0-a496-4da35b94c70c" providerId="AD" clId="Web-{A2491D81-3024-AB15-18FC-9DB5B1B6DBB9}" dt="2025-07-20T15:51:58.341" v="8"/>
          <ac:picMkLst>
            <pc:docMk/>
            <pc:sldMk cId="2438618215" sldId="384"/>
            <ac:picMk id="5" creationId="{3337A6B9-4ABC-08A4-8748-7B286D0C26E4}"/>
          </ac:picMkLst>
        </pc:picChg>
        <pc:picChg chg="add mod">
          <ac:chgData name="Erman, Dominik" userId="S::dominik.erman@student.reutlingen-university.de::4fb193da-0ad7-4eb0-a496-4da35b94c70c" providerId="AD" clId="Web-{A2491D81-3024-AB15-18FC-9DB5B1B6DBB9}" dt="2025-07-20T15:52:34.623" v="15" actId="1076"/>
          <ac:picMkLst>
            <pc:docMk/>
            <pc:sldMk cId="2438618215" sldId="384"/>
            <ac:picMk id="6" creationId="{E5F0EEA9-7C27-AC1B-FB12-935BE404537E}"/>
          </ac:picMkLst>
        </pc:picChg>
      </pc:sldChg>
      <pc:sldChg chg="addSp delSp modSp new">
        <pc:chgData name="Erman, Dominik" userId="S::dominik.erman@student.reutlingen-university.de::4fb193da-0ad7-4eb0-a496-4da35b94c70c" providerId="AD" clId="Web-{A2491D81-3024-AB15-18FC-9DB5B1B6DBB9}" dt="2025-07-20T16:14:58.738" v="384" actId="20577"/>
        <pc:sldMkLst>
          <pc:docMk/>
          <pc:sldMk cId="2124366561" sldId="385"/>
        </pc:sldMkLst>
        <pc:spChg chg="mod">
          <ac:chgData name="Erman, Dominik" userId="S::dominik.erman@student.reutlingen-university.de::4fb193da-0ad7-4eb0-a496-4da35b94c70c" providerId="AD" clId="Web-{A2491D81-3024-AB15-18FC-9DB5B1B6DBB9}" dt="2025-07-20T15:53:22.422" v="31" actId="20577"/>
          <ac:spMkLst>
            <pc:docMk/>
            <pc:sldMk cId="2124366561" sldId="385"/>
            <ac:spMk id="2" creationId="{E5081E03-16D4-8FA4-2644-F07A29AFF13F}"/>
          </ac:spMkLst>
        </pc:spChg>
        <pc:spChg chg="add del">
          <ac:chgData name="Erman, Dominik" userId="S::dominik.erman@student.reutlingen-university.de::4fb193da-0ad7-4eb0-a496-4da35b94c70c" providerId="AD" clId="Web-{A2491D81-3024-AB15-18FC-9DB5B1B6DBB9}" dt="2025-07-20T15:53:17.328" v="28"/>
          <ac:spMkLst>
            <pc:docMk/>
            <pc:sldMk cId="2124366561" sldId="385"/>
            <ac:spMk id="6" creationId="{DE4EF4D4-7A1D-A1A4-1D62-D9EBF2A866A4}"/>
          </ac:spMkLst>
        </pc:spChg>
        <pc:spChg chg="add mod">
          <ac:chgData name="Erman, Dominik" userId="S::dominik.erman@student.reutlingen-university.de::4fb193da-0ad7-4eb0-a496-4da35b94c70c" providerId="AD" clId="Web-{A2491D81-3024-AB15-18FC-9DB5B1B6DBB9}" dt="2025-07-20T16:12:00.606" v="315" actId="20577"/>
          <ac:spMkLst>
            <pc:docMk/>
            <pc:sldMk cId="2124366561" sldId="385"/>
            <ac:spMk id="8" creationId="{D1CE45A2-0F92-4371-0AB6-3D5D61F07D42}"/>
          </ac:spMkLst>
        </pc:spChg>
        <pc:spChg chg="add mod">
          <ac:chgData name="Erman, Dominik" userId="S::dominik.erman@student.reutlingen-university.de::4fb193da-0ad7-4eb0-a496-4da35b94c70c" providerId="AD" clId="Web-{A2491D81-3024-AB15-18FC-9DB5B1B6DBB9}" dt="2025-07-20T16:14:58.738" v="384" actId="20577"/>
          <ac:spMkLst>
            <pc:docMk/>
            <pc:sldMk cId="2124366561" sldId="385"/>
            <ac:spMk id="9" creationId="{13B2218E-7F88-D470-C443-3BEA7EF617AC}"/>
          </ac:spMkLst>
        </pc:spChg>
        <pc:spChg chg="add del">
          <ac:chgData name="Erman, Dominik" userId="S::dominik.erman@student.reutlingen-university.de::4fb193da-0ad7-4eb0-a496-4da35b94c70c" providerId="AD" clId="Web-{A2491D81-3024-AB15-18FC-9DB5B1B6DBB9}" dt="2025-07-20T16:11:24.089" v="282"/>
          <ac:spMkLst>
            <pc:docMk/>
            <pc:sldMk cId="2124366561" sldId="385"/>
            <ac:spMk id="10" creationId="{D4247B5E-4140-796A-7470-8A9A5C7CE577}"/>
          </ac:spMkLst>
        </pc:spChg>
      </pc:sldChg>
    </pc:docChg>
  </pc:docChgLst>
  <pc:docChgLst>
    <pc:chgData name="Braun, Glen" userId="S::glen.braun@student.reutlingen-university.de::15f4bf44-f62f-4b95-be37-16385bc8444b" providerId="AD" clId="Web-{E9D583E5-DAF4-80E9-DB7C-957793A6D039}"/>
    <pc:docChg chg="modSld">
      <pc:chgData name="Braun, Glen" userId="S::glen.braun@student.reutlingen-university.de::15f4bf44-f62f-4b95-be37-16385bc8444b" providerId="AD" clId="Web-{E9D583E5-DAF4-80E9-DB7C-957793A6D039}" dt="2025-07-20T17:46:24.376" v="2"/>
      <pc:docMkLst>
        <pc:docMk/>
      </pc:docMkLst>
      <pc:sldChg chg="delSp modSp">
        <pc:chgData name="Braun, Glen" userId="S::glen.braun@student.reutlingen-university.de::15f4bf44-f62f-4b95-be37-16385bc8444b" providerId="AD" clId="Web-{E9D583E5-DAF4-80E9-DB7C-957793A6D039}" dt="2025-07-20T17:46:24.376" v="2"/>
        <pc:sldMkLst>
          <pc:docMk/>
          <pc:sldMk cId="1561517044" sldId="391"/>
        </pc:sldMkLst>
        <pc:spChg chg="del">
          <ac:chgData name="Braun, Glen" userId="S::glen.braun@student.reutlingen-university.de::15f4bf44-f62f-4b95-be37-16385bc8444b" providerId="AD" clId="Web-{E9D583E5-DAF4-80E9-DB7C-957793A6D039}" dt="2025-07-20T17:46:24.376" v="2"/>
          <ac:spMkLst>
            <pc:docMk/>
            <pc:sldMk cId="1561517044" sldId="391"/>
            <ac:spMk id="5" creationId="{C9F75A92-CFC5-7391-27D8-0A7C6E3835AC}"/>
          </ac:spMkLst>
        </pc:spChg>
        <pc:picChg chg="mod">
          <ac:chgData name="Braun, Glen" userId="S::glen.braun@student.reutlingen-university.de::15f4bf44-f62f-4b95-be37-16385bc8444b" providerId="AD" clId="Web-{E9D583E5-DAF4-80E9-DB7C-957793A6D039}" dt="2025-07-20T17:46:04.579" v="1"/>
          <ac:picMkLst>
            <pc:docMk/>
            <pc:sldMk cId="1561517044" sldId="391"/>
            <ac:picMk id="6" creationId="{51FCE950-F1E4-A7D1-4E1F-75680AFDE6B5}"/>
          </ac:picMkLst>
        </pc:picChg>
      </pc:sldChg>
    </pc:docChg>
  </pc:docChgLst>
  <pc:docChgLst>
    <pc:chgData name="Erman, Dominik" userId="S::dominik.erman@student.reutlingen-university.de::4fb193da-0ad7-4eb0-a496-4da35b94c70c" providerId="AD" clId="Web-{6E0E8D0D-0BBD-C65C-328A-AAF234AB38B8}"/>
    <pc:docChg chg="modSld">
      <pc:chgData name="Erman, Dominik" userId="S::dominik.erman@student.reutlingen-university.de::4fb193da-0ad7-4eb0-a496-4da35b94c70c" providerId="AD" clId="Web-{6E0E8D0D-0BBD-C65C-328A-AAF234AB38B8}" dt="2025-07-21T13:12:26.078" v="0"/>
      <pc:docMkLst>
        <pc:docMk/>
      </pc:docMkLst>
      <pc:sldChg chg="mod modShow">
        <pc:chgData name="Erman, Dominik" userId="S::dominik.erman@student.reutlingen-university.de::4fb193da-0ad7-4eb0-a496-4da35b94c70c" providerId="AD" clId="Web-{6E0E8D0D-0BBD-C65C-328A-AAF234AB38B8}" dt="2025-07-21T13:12:26.078" v="0"/>
        <pc:sldMkLst>
          <pc:docMk/>
          <pc:sldMk cId="2124366561" sldId="385"/>
        </pc:sldMkLst>
      </pc:sldChg>
    </pc:docChg>
  </pc:docChgLst>
  <pc:docChgLst>
    <pc:chgData name="Kayatas, Sinem (710)" userId="S::sinem.kayatas_daimlertruck.com#ext#@reutlingenuniversityde.onmicrosoft.com::768514dd-3739-4567-98cf-64d896456353" providerId="AD" clId="Web-{AA284174-D42C-1730-BFA4-6C58639F7E07}"/>
    <pc:docChg chg="addSld modSld sldOrd modSection">
      <pc:chgData name="Kayatas, Sinem (710)" userId="S::sinem.kayatas_daimlertruck.com#ext#@reutlingenuniversityde.onmicrosoft.com::768514dd-3739-4567-98cf-64d896456353" providerId="AD" clId="Web-{AA284174-D42C-1730-BFA4-6C58639F7E07}" dt="2025-07-20T17:54:18.651" v="28" actId="1076"/>
      <pc:docMkLst>
        <pc:docMk/>
      </pc:docMkLst>
      <pc:sldChg chg="modSp add ord">
        <pc:chgData name="Kayatas, Sinem (710)" userId="S::sinem.kayatas_daimlertruck.com#ext#@reutlingenuniversityde.onmicrosoft.com::768514dd-3739-4567-98cf-64d896456353" providerId="AD" clId="Web-{AA284174-D42C-1730-BFA4-6C58639F7E07}" dt="2025-07-20T17:54:18.651" v="28" actId="1076"/>
        <pc:sldMkLst>
          <pc:docMk/>
          <pc:sldMk cId="4169916350" sldId="386"/>
        </pc:sldMkLst>
        <pc:spChg chg="mod">
          <ac:chgData name="Kayatas, Sinem (710)" userId="S::sinem.kayatas_daimlertruck.com#ext#@reutlingenuniversityde.onmicrosoft.com::768514dd-3739-4567-98cf-64d896456353" providerId="AD" clId="Web-{AA284174-D42C-1730-BFA4-6C58639F7E07}" dt="2025-07-20T16:14:05.967" v="11" actId="1076"/>
          <ac:spMkLst>
            <pc:docMk/>
            <pc:sldMk cId="4169916350" sldId="386"/>
            <ac:spMk id="3" creationId="{CD327586-710D-BE30-FCD6-E85839F1A026}"/>
          </ac:spMkLst>
        </pc:spChg>
        <pc:spChg chg="mod">
          <ac:chgData name="Kayatas, Sinem (710)" userId="S::sinem.kayatas_daimlertruck.com#ext#@reutlingenuniversityde.onmicrosoft.com::768514dd-3739-4567-98cf-64d896456353" providerId="AD" clId="Web-{AA284174-D42C-1730-BFA4-6C58639F7E07}" dt="2025-07-20T16:14:35.515" v="12" actId="1076"/>
          <ac:spMkLst>
            <pc:docMk/>
            <pc:sldMk cId="4169916350" sldId="386"/>
            <ac:spMk id="46" creationId="{D63DCCBE-C9F1-BCBB-CF3F-6F935106A379}"/>
          </ac:spMkLst>
        </pc:spChg>
        <pc:spChg chg="mod">
          <ac:chgData name="Kayatas, Sinem (710)" userId="S::sinem.kayatas_daimlertruck.com#ext#@reutlingenuniversityde.onmicrosoft.com::768514dd-3739-4567-98cf-64d896456353" providerId="AD" clId="Web-{AA284174-D42C-1730-BFA4-6C58639F7E07}" dt="2025-07-20T16:13:44.389" v="6" actId="14100"/>
          <ac:spMkLst>
            <pc:docMk/>
            <pc:sldMk cId="4169916350" sldId="386"/>
            <ac:spMk id="48" creationId="{6A2E099E-4BB2-94E7-C4CA-521151D3031B}"/>
          </ac:spMkLst>
        </pc:spChg>
        <pc:spChg chg="mod">
          <ac:chgData name="Kayatas, Sinem (710)" userId="S::sinem.kayatas_daimlertruck.com#ext#@reutlingenuniversityde.onmicrosoft.com::768514dd-3739-4567-98cf-64d896456353" providerId="AD" clId="Web-{AA284174-D42C-1730-BFA4-6C58639F7E07}" dt="2025-07-20T17:54:18.651" v="28" actId="1076"/>
          <ac:spMkLst>
            <pc:docMk/>
            <pc:sldMk cId="4169916350" sldId="386"/>
            <ac:spMk id="50" creationId="{8D731A6E-19A8-4F29-9751-0F6C12FA97E1}"/>
          </ac:spMkLst>
        </pc:spChg>
        <pc:spChg chg="mod">
          <ac:chgData name="Kayatas, Sinem (710)" userId="S::sinem.kayatas_daimlertruck.com#ext#@reutlingenuniversityde.onmicrosoft.com::768514dd-3739-4567-98cf-64d896456353" providerId="AD" clId="Web-{AA284174-D42C-1730-BFA4-6C58639F7E07}" dt="2025-07-20T16:18:52.609" v="21" actId="14100"/>
          <ac:spMkLst>
            <pc:docMk/>
            <pc:sldMk cId="4169916350" sldId="386"/>
            <ac:spMk id="51" creationId="{6110ACB3-3D68-08CF-7406-58655AA92F95}"/>
          </ac:spMkLst>
        </pc:spChg>
        <pc:spChg chg="mod">
          <ac:chgData name="Kayatas, Sinem (710)" userId="S::sinem.kayatas_daimlertruck.com#ext#@reutlingenuniversityde.onmicrosoft.com::768514dd-3739-4567-98cf-64d896456353" providerId="AD" clId="Web-{AA284174-D42C-1730-BFA4-6C58639F7E07}" dt="2025-07-20T16:17:00.339" v="17" actId="1076"/>
          <ac:spMkLst>
            <pc:docMk/>
            <pc:sldMk cId="4169916350" sldId="386"/>
            <ac:spMk id="52" creationId="{DCEA7E46-5699-ED76-BB34-E630E2C50850}"/>
          </ac:spMkLst>
        </pc:spChg>
        <pc:graphicFrameChg chg="mod modGraphic">
          <ac:chgData name="Kayatas, Sinem (710)" userId="S::sinem.kayatas_daimlertruck.com#ext#@reutlingenuniversityde.onmicrosoft.com::768514dd-3739-4567-98cf-64d896456353" providerId="AD" clId="Web-{AA284174-D42C-1730-BFA4-6C58639F7E07}" dt="2025-07-20T17:07:33.546" v="26" actId="1076"/>
          <ac:graphicFrameMkLst>
            <pc:docMk/>
            <pc:sldMk cId="4169916350" sldId="386"/>
            <ac:graphicFrameMk id="54" creationId="{DF95FF3E-0E56-A4A5-4F86-3CD760106798}"/>
          </ac:graphicFrameMkLst>
        </pc:graphicFrameChg>
        <pc:picChg chg="mod">
          <ac:chgData name="Kayatas, Sinem (710)" userId="S::sinem.kayatas_daimlertruck.com#ext#@reutlingenuniversityde.onmicrosoft.com::768514dd-3739-4567-98cf-64d896456353" providerId="AD" clId="Web-{AA284174-D42C-1730-BFA4-6C58639F7E07}" dt="2025-07-20T16:13:40.607" v="5" actId="1076"/>
          <ac:picMkLst>
            <pc:docMk/>
            <pc:sldMk cId="4169916350" sldId="386"/>
            <ac:picMk id="5" creationId="{DAA1A7EF-341F-07B4-09AA-FBB95ECA947A}"/>
          </ac:picMkLst>
        </pc:picChg>
        <pc:picChg chg="mod">
          <ac:chgData name="Kayatas, Sinem (710)" userId="S::sinem.kayatas_daimlertruck.com#ext#@reutlingenuniversityde.onmicrosoft.com::768514dd-3739-4567-98cf-64d896456353" providerId="AD" clId="Web-{AA284174-D42C-1730-BFA4-6C58639F7E07}" dt="2025-07-20T16:18:59.015" v="23" actId="1076"/>
          <ac:picMkLst>
            <pc:docMk/>
            <pc:sldMk cId="4169916350" sldId="386"/>
            <ac:picMk id="7" creationId="{A358F45E-ECD4-71DA-260F-037505BD0A8F}"/>
          </ac:picMkLst>
        </pc:picChg>
      </pc:sldChg>
    </pc:docChg>
  </pc:docChgLst>
  <pc:docChgLst>
    <pc:chgData name="Kunik, Lars" userId="ef4b339d-91c1-4431-9844-5ca3e81c54ff" providerId="ADAL" clId="{5CD2E464-BE03-4793-97FF-CD6421099EA8}"/>
    <pc:docChg chg="undo redo custSel addSld delSld modSld sldOrd modSection">
      <pc:chgData name="Kunik, Lars" userId="ef4b339d-91c1-4431-9844-5ca3e81c54ff" providerId="ADAL" clId="{5CD2E464-BE03-4793-97FF-CD6421099EA8}" dt="2025-07-20T17:49:06.767" v="1280" actId="47"/>
      <pc:docMkLst>
        <pc:docMk/>
      </pc:docMkLst>
      <pc:sldChg chg="addSp modSp mod">
        <pc:chgData name="Kunik, Lars" userId="ef4b339d-91c1-4431-9844-5ca3e81c54ff" providerId="ADAL" clId="{5CD2E464-BE03-4793-97FF-CD6421099EA8}" dt="2025-07-20T17:20:09" v="202" actId="20577"/>
        <pc:sldMkLst>
          <pc:docMk/>
          <pc:sldMk cId="3792848359" sldId="306"/>
        </pc:sldMkLst>
        <pc:spChg chg="mod">
          <ac:chgData name="Kunik, Lars" userId="ef4b339d-91c1-4431-9844-5ca3e81c54ff" providerId="ADAL" clId="{5CD2E464-BE03-4793-97FF-CD6421099EA8}" dt="2025-07-20T17:20:09" v="202" actId="20577"/>
          <ac:spMkLst>
            <pc:docMk/>
            <pc:sldMk cId="3792848359" sldId="306"/>
            <ac:spMk id="11" creationId="{8B77F417-065A-A4E8-14CC-A5E36102144A}"/>
          </ac:spMkLst>
        </pc:spChg>
        <pc:spChg chg="mod">
          <ac:chgData name="Kunik, Lars" userId="ef4b339d-91c1-4431-9844-5ca3e81c54ff" providerId="ADAL" clId="{5CD2E464-BE03-4793-97FF-CD6421099EA8}" dt="2025-07-20T17:19:59.170" v="173" actId="20577"/>
          <ac:spMkLst>
            <pc:docMk/>
            <pc:sldMk cId="3792848359" sldId="306"/>
            <ac:spMk id="14" creationId="{11DFB494-247F-0B67-9C41-A4CE6C559A27}"/>
          </ac:spMkLst>
        </pc:spChg>
        <pc:spChg chg="mod">
          <ac:chgData name="Kunik, Lars" userId="ef4b339d-91c1-4431-9844-5ca3e81c54ff" providerId="ADAL" clId="{5CD2E464-BE03-4793-97FF-CD6421099EA8}" dt="2025-07-20T17:19:50.450" v="161" actId="14826"/>
          <ac:spMkLst>
            <pc:docMk/>
            <pc:sldMk cId="3792848359" sldId="306"/>
            <ac:spMk id="17" creationId="{6ADFCE86-6EBC-B1F2-0362-FD4543FCADCD}"/>
          </ac:spMkLst>
        </pc:spChg>
        <pc:grpChg chg="add mod">
          <ac:chgData name="Kunik, Lars" userId="ef4b339d-91c1-4431-9844-5ca3e81c54ff" providerId="ADAL" clId="{5CD2E464-BE03-4793-97FF-CD6421099EA8}" dt="2025-07-20T17:19:36.180" v="160" actId="14826"/>
          <ac:grpSpMkLst>
            <pc:docMk/>
            <pc:sldMk cId="3792848359" sldId="306"/>
            <ac:grpSpMk id="12" creationId="{E3C2A4AF-8E24-9F0C-9BC3-57DF9F7483F6}"/>
          </ac:grpSpMkLst>
        </pc:grpChg>
        <pc:grpChg chg="mod">
          <ac:chgData name="Kunik, Lars" userId="ef4b339d-91c1-4431-9844-5ca3e81c54ff" providerId="ADAL" clId="{5CD2E464-BE03-4793-97FF-CD6421099EA8}" dt="2025-07-20T17:19:50.450" v="161" actId="14826"/>
          <ac:grpSpMkLst>
            <pc:docMk/>
            <pc:sldMk cId="3792848359" sldId="306"/>
            <ac:grpSpMk id="18" creationId="{DB9D04FE-625B-CC86-2E3C-57EBAB9A0EB4}"/>
          </ac:grpSpMkLst>
        </pc:grpChg>
        <pc:picChg chg="mod">
          <ac:chgData name="Kunik, Lars" userId="ef4b339d-91c1-4431-9844-5ca3e81c54ff" providerId="ADAL" clId="{5CD2E464-BE03-4793-97FF-CD6421099EA8}" dt="2025-07-20T17:19:36.180" v="160" actId="14826"/>
          <ac:picMkLst>
            <pc:docMk/>
            <pc:sldMk cId="3792848359" sldId="306"/>
            <ac:picMk id="13" creationId="{7104976B-0A5E-27D6-2AE9-172AB27FD968}"/>
          </ac:picMkLst>
        </pc:picChg>
        <pc:picChg chg="mod">
          <ac:chgData name="Kunik, Lars" userId="ef4b339d-91c1-4431-9844-5ca3e81c54ff" providerId="ADAL" clId="{5CD2E464-BE03-4793-97FF-CD6421099EA8}" dt="2025-07-20T17:19:50.450" v="161" actId="14826"/>
          <ac:picMkLst>
            <pc:docMk/>
            <pc:sldMk cId="3792848359" sldId="306"/>
            <ac:picMk id="16" creationId="{1CAAE70E-B0E1-305D-81C8-163617D94748}"/>
          </ac:picMkLst>
        </pc:picChg>
      </pc:sldChg>
      <pc:sldChg chg="modSp mod ord">
        <pc:chgData name="Kunik, Lars" userId="ef4b339d-91c1-4431-9844-5ca3e81c54ff" providerId="ADAL" clId="{5CD2E464-BE03-4793-97FF-CD6421099EA8}" dt="2025-07-20T17:20:27.515" v="208" actId="20577"/>
        <pc:sldMkLst>
          <pc:docMk/>
          <pc:sldMk cId="1921446332" sldId="316"/>
        </pc:sldMkLst>
        <pc:spChg chg="mod">
          <ac:chgData name="Kunik, Lars" userId="ef4b339d-91c1-4431-9844-5ca3e81c54ff" providerId="ADAL" clId="{5CD2E464-BE03-4793-97FF-CD6421099EA8}" dt="2025-07-20T17:20:27.515" v="208" actId="20577"/>
          <ac:spMkLst>
            <pc:docMk/>
            <pc:sldMk cId="1921446332" sldId="316"/>
            <ac:spMk id="5" creationId="{71EB90F6-E209-15D7-3982-33CC51D32F35}"/>
          </ac:spMkLst>
        </pc:spChg>
      </pc:sldChg>
      <pc:sldChg chg="modSp mod">
        <pc:chgData name="Kunik, Lars" userId="ef4b339d-91c1-4431-9844-5ca3e81c54ff" providerId="ADAL" clId="{5CD2E464-BE03-4793-97FF-CD6421099EA8}" dt="2025-07-20T17:18:42.458" v="156" actId="20577"/>
        <pc:sldMkLst>
          <pc:docMk/>
          <pc:sldMk cId="3901731446" sldId="317"/>
        </pc:sldMkLst>
        <pc:spChg chg="mod">
          <ac:chgData name="Kunik, Lars" userId="ef4b339d-91c1-4431-9844-5ca3e81c54ff" providerId="ADAL" clId="{5CD2E464-BE03-4793-97FF-CD6421099EA8}" dt="2025-07-20T17:18:42.458" v="156" actId="20577"/>
          <ac:spMkLst>
            <pc:docMk/>
            <pc:sldMk cId="3901731446" sldId="317"/>
            <ac:spMk id="5" creationId="{2D5A7C0F-30F4-73A2-F160-4626175489E8}"/>
          </ac:spMkLst>
        </pc:spChg>
      </pc:sldChg>
      <pc:sldChg chg="del">
        <pc:chgData name="Kunik, Lars" userId="ef4b339d-91c1-4431-9844-5ca3e81c54ff" providerId="ADAL" clId="{5CD2E464-BE03-4793-97FF-CD6421099EA8}" dt="2025-07-20T17:49:06.767" v="1280" actId="47"/>
        <pc:sldMkLst>
          <pc:docMk/>
          <pc:sldMk cId="4012109441" sldId="368"/>
        </pc:sldMkLst>
      </pc:sldChg>
      <pc:sldChg chg="addSp modSp del mod modShow modNotesTx">
        <pc:chgData name="Kunik, Lars" userId="ef4b339d-91c1-4431-9844-5ca3e81c54ff" providerId="ADAL" clId="{5CD2E464-BE03-4793-97FF-CD6421099EA8}" dt="2025-07-20T17:34:42.871" v="955" actId="47"/>
        <pc:sldMkLst>
          <pc:docMk/>
          <pc:sldMk cId="144733267" sldId="382"/>
        </pc:sldMkLst>
        <pc:spChg chg="add mod">
          <ac:chgData name="Kunik, Lars" userId="ef4b339d-91c1-4431-9844-5ca3e81c54ff" providerId="ADAL" clId="{5CD2E464-BE03-4793-97FF-CD6421099EA8}" dt="2025-07-20T17:21:13.756" v="215"/>
          <ac:spMkLst>
            <pc:docMk/>
            <pc:sldMk cId="144733267" sldId="382"/>
            <ac:spMk id="6" creationId="{D49C061B-BADB-BD85-44CC-FDA93172D8E1}"/>
          </ac:spMkLst>
        </pc:spChg>
        <pc:spChg chg="add mod">
          <ac:chgData name="Kunik, Lars" userId="ef4b339d-91c1-4431-9844-5ca3e81c54ff" providerId="ADAL" clId="{5CD2E464-BE03-4793-97FF-CD6421099EA8}" dt="2025-07-20T17:21:16.289" v="216"/>
          <ac:spMkLst>
            <pc:docMk/>
            <pc:sldMk cId="144733267" sldId="382"/>
            <ac:spMk id="7" creationId="{0BD81424-AB47-CF8C-A0A6-04C7E29D9AFE}"/>
          </ac:spMkLst>
        </pc:spChg>
        <pc:spChg chg="mod">
          <ac:chgData name="Kunik, Lars" userId="ef4b339d-91c1-4431-9844-5ca3e81c54ff" providerId="ADAL" clId="{5CD2E464-BE03-4793-97FF-CD6421099EA8}" dt="2025-07-20T17:20:50.570" v="212" actId="207"/>
          <ac:spMkLst>
            <pc:docMk/>
            <pc:sldMk cId="144733267" sldId="382"/>
            <ac:spMk id="14" creationId="{04B5BB36-261B-902D-0CD3-500E4703F214}"/>
          </ac:spMkLst>
        </pc:spChg>
      </pc:sldChg>
      <pc:sldChg chg="addSp delSp modSp new mod ord">
        <pc:chgData name="Kunik, Lars" userId="ef4b339d-91c1-4431-9844-5ca3e81c54ff" providerId="ADAL" clId="{5CD2E464-BE03-4793-97FF-CD6421099EA8}" dt="2025-07-20T17:47:03.757" v="1248" actId="1076"/>
        <pc:sldMkLst>
          <pc:docMk/>
          <pc:sldMk cId="129345493" sldId="387"/>
        </pc:sldMkLst>
        <pc:spChg chg="mod">
          <ac:chgData name="Kunik, Lars" userId="ef4b339d-91c1-4431-9844-5ca3e81c54ff" providerId="ADAL" clId="{5CD2E464-BE03-4793-97FF-CD6421099EA8}" dt="2025-07-20T17:46:00.852" v="1234" actId="5793"/>
          <ac:spMkLst>
            <pc:docMk/>
            <pc:sldMk cId="129345493" sldId="387"/>
            <ac:spMk id="2" creationId="{6D96369D-C32F-0604-AA3A-A1DBCA288506}"/>
          </ac:spMkLst>
        </pc:spChg>
        <pc:spChg chg="add mod">
          <ac:chgData name="Kunik, Lars" userId="ef4b339d-91c1-4431-9844-5ca3e81c54ff" providerId="ADAL" clId="{5CD2E464-BE03-4793-97FF-CD6421099EA8}" dt="2025-07-20T17:46:22.308" v="1238" actId="207"/>
          <ac:spMkLst>
            <pc:docMk/>
            <pc:sldMk cId="129345493" sldId="387"/>
            <ac:spMk id="6" creationId="{E096D5FA-009E-E158-5AD3-B034CF4E15CF}"/>
          </ac:spMkLst>
        </pc:spChg>
        <pc:spChg chg="add mod">
          <ac:chgData name="Kunik, Lars" userId="ef4b339d-91c1-4431-9844-5ca3e81c54ff" providerId="ADAL" clId="{5CD2E464-BE03-4793-97FF-CD6421099EA8}" dt="2025-07-20T17:47:03.757" v="1248" actId="1076"/>
          <ac:spMkLst>
            <pc:docMk/>
            <pc:sldMk cId="129345493" sldId="387"/>
            <ac:spMk id="8" creationId="{5A57F29C-364B-B0E5-2AC7-EBE07B27B792}"/>
          </ac:spMkLst>
        </pc:spChg>
        <pc:spChg chg="add mod ord">
          <ac:chgData name="Kunik, Lars" userId="ef4b339d-91c1-4431-9844-5ca3e81c54ff" providerId="ADAL" clId="{5CD2E464-BE03-4793-97FF-CD6421099EA8}" dt="2025-07-20T17:46:14.227" v="1237" actId="167"/>
          <ac:spMkLst>
            <pc:docMk/>
            <pc:sldMk cId="129345493" sldId="387"/>
            <ac:spMk id="18" creationId="{559AE563-BD14-165F-1CB4-0A86780F7AE1}"/>
          </ac:spMkLst>
        </pc:spChg>
        <pc:grpChg chg="del mod">
          <ac:chgData name="Kunik, Lars" userId="ef4b339d-91c1-4431-9844-5ca3e81c54ff" providerId="ADAL" clId="{5CD2E464-BE03-4793-97FF-CD6421099EA8}" dt="2025-07-20T17:45:12.627" v="1219"/>
          <ac:grpSpMkLst>
            <pc:docMk/>
            <pc:sldMk cId="129345493" sldId="387"/>
            <ac:grpSpMk id="17" creationId="{5929D283-B380-3C85-BDFE-353517DDD162}"/>
          </ac:grpSpMkLst>
        </pc:grpChg>
        <pc:picChg chg="add mod">
          <ac:chgData name="Kunik, Lars" userId="ef4b339d-91c1-4431-9844-5ca3e81c54ff" providerId="ADAL" clId="{5CD2E464-BE03-4793-97FF-CD6421099EA8}" dt="2025-07-20T17:46:56.306" v="1246" actId="1076"/>
          <ac:picMkLst>
            <pc:docMk/>
            <pc:sldMk cId="129345493" sldId="387"/>
            <ac:picMk id="20" creationId="{3B182C00-C6FA-6FC9-B1B4-ADF9C4DD3E8B}"/>
          </ac:picMkLst>
        </pc:picChg>
        <pc:inkChg chg="add del mod">
          <ac:chgData name="Kunik, Lars" userId="ef4b339d-91c1-4431-9844-5ca3e81c54ff" providerId="ADAL" clId="{5CD2E464-BE03-4793-97FF-CD6421099EA8}" dt="2025-07-20T17:45:12.625" v="1215"/>
          <ac:inkMkLst>
            <pc:docMk/>
            <pc:sldMk cId="129345493" sldId="387"/>
            <ac:inkMk id="9" creationId="{7AF440DB-DEDE-28BB-40F0-116CA8195E65}"/>
          </ac:inkMkLst>
        </pc:inkChg>
        <pc:inkChg chg="add del mod">
          <ac:chgData name="Kunik, Lars" userId="ef4b339d-91c1-4431-9844-5ca3e81c54ff" providerId="ADAL" clId="{5CD2E464-BE03-4793-97FF-CD6421099EA8}" dt="2025-07-20T17:45:12.627" v="1219"/>
          <ac:inkMkLst>
            <pc:docMk/>
            <pc:sldMk cId="129345493" sldId="387"/>
            <ac:inkMk id="10" creationId="{16296212-DA51-B340-6942-0CCC864E6921}"/>
          </ac:inkMkLst>
        </pc:inkChg>
        <pc:inkChg chg="add del mod">
          <ac:chgData name="Kunik, Lars" userId="ef4b339d-91c1-4431-9844-5ca3e81c54ff" providerId="ADAL" clId="{5CD2E464-BE03-4793-97FF-CD6421099EA8}" dt="2025-07-20T17:45:10.765" v="1213"/>
          <ac:inkMkLst>
            <pc:docMk/>
            <pc:sldMk cId="129345493" sldId="387"/>
            <ac:inkMk id="11" creationId="{2EFB64B2-49DC-C38E-ACF2-6A5AD16BC143}"/>
          </ac:inkMkLst>
        </pc:inkChg>
        <pc:inkChg chg="add del mod">
          <ac:chgData name="Kunik, Lars" userId="ef4b339d-91c1-4431-9844-5ca3e81c54ff" providerId="ADAL" clId="{5CD2E464-BE03-4793-97FF-CD6421099EA8}" dt="2025-07-20T17:45:12.627" v="1220"/>
          <ac:inkMkLst>
            <pc:docMk/>
            <pc:sldMk cId="129345493" sldId="387"/>
            <ac:inkMk id="12" creationId="{0F02F13A-E70E-4DE1-FE95-DF3DCA06C366}"/>
          </ac:inkMkLst>
        </pc:inkChg>
        <pc:inkChg chg="add del mod">
          <ac:chgData name="Kunik, Lars" userId="ef4b339d-91c1-4431-9844-5ca3e81c54ff" providerId="ADAL" clId="{5CD2E464-BE03-4793-97FF-CD6421099EA8}" dt="2025-07-20T17:45:11.700" v="1214"/>
          <ac:inkMkLst>
            <pc:docMk/>
            <pc:sldMk cId="129345493" sldId="387"/>
            <ac:inkMk id="13" creationId="{7881BC9B-A35E-74CA-05A2-3DC4C37268F2}"/>
          </ac:inkMkLst>
        </pc:inkChg>
        <pc:inkChg chg="add del mod">
          <ac:chgData name="Kunik, Lars" userId="ef4b339d-91c1-4431-9844-5ca3e81c54ff" providerId="ADAL" clId="{5CD2E464-BE03-4793-97FF-CD6421099EA8}" dt="2025-07-20T17:45:12.627" v="1218"/>
          <ac:inkMkLst>
            <pc:docMk/>
            <pc:sldMk cId="129345493" sldId="387"/>
            <ac:inkMk id="14" creationId="{818A63BC-5C92-774F-E316-996CA52A230E}"/>
          </ac:inkMkLst>
        </pc:inkChg>
        <pc:inkChg chg="add del mod">
          <ac:chgData name="Kunik, Lars" userId="ef4b339d-91c1-4431-9844-5ca3e81c54ff" providerId="ADAL" clId="{5CD2E464-BE03-4793-97FF-CD6421099EA8}" dt="2025-07-20T17:45:12.626" v="1217"/>
          <ac:inkMkLst>
            <pc:docMk/>
            <pc:sldMk cId="129345493" sldId="387"/>
            <ac:inkMk id="15" creationId="{EEFA92C5-2E4D-8791-8888-F5EE0AB3184A}"/>
          </ac:inkMkLst>
        </pc:inkChg>
        <pc:inkChg chg="add del mod">
          <ac:chgData name="Kunik, Lars" userId="ef4b339d-91c1-4431-9844-5ca3e81c54ff" providerId="ADAL" clId="{5CD2E464-BE03-4793-97FF-CD6421099EA8}" dt="2025-07-20T17:45:12.626" v="1216"/>
          <ac:inkMkLst>
            <pc:docMk/>
            <pc:sldMk cId="129345493" sldId="387"/>
            <ac:inkMk id="16" creationId="{95016B99-E7A2-1F5A-91C4-FDA8F5A2C7D1}"/>
          </ac:inkMkLst>
        </pc:inkChg>
      </pc:sldChg>
      <pc:sldChg chg="addSp modSp new mod">
        <pc:chgData name="Kunik, Lars" userId="ef4b339d-91c1-4431-9844-5ca3e81c54ff" providerId="ADAL" clId="{5CD2E464-BE03-4793-97FF-CD6421099EA8}" dt="2025-07-20T17:42:23.582" v="1171"/>
        <pc:sldMkLst>
          <pc:docMk/>
          <pc:sldMk cId="244850000" sldId="388"/>
        </pc:sldMkLst>
        <pc:spChg chg="mod">
          <ac:chgData name="Kunik, Lars" userId="ef4b339d-91c1-4431-9844-5ca3e81c54ff" providerId="ADAL" clId="{5CD2E464-BE03-4793-97FF-CD6421099EA8}" dt="2025-07-20T17:33:10.509" v="848" actId="20577"/>
          <ac:spMkLst>
            <pc:docMk/>
            <pc:sldMk cId="244850000" sldId="388"/>
            <ac:spMk id="2" creationId="{CE0D67D6-C56C-5D07-E21A-A022307F176A}"/>
          </ac:spMkLst>
        </pc:spChg>
        <pc:spChg chg="add mod">
          <ac:chgData name="Kunik, Lars" userId="ef4b339d-91c1-4431-9844-5ca3e81c54ff" providerId="ADAL" clId="{5CD2E464-BE03-4793-97FF-CD6421099EA8}" dt="2025-07-20T17:42:23.582" v="1171"/>
          <ac:spMkLst>
            <pc:docMk/>
            <pc:sldMk cId="244850000" sldId="388"/>
            <ac:spMk id="7" creationId="{A0FDAD37-3C3A-3ED7-D887-E77FCAAFA596}"/>
          </ac:spMkLst>
        </pc:spChg>
        <pc:picChg chg="add mod">
          <ac:chgData name="Kunik, Lars" userId="ef4b339d-91c1-4431-9844-5ca3e81c54ff" providerId="ADAL" clId="{5CD2E464-BE03-4793-97FF-CD6421099EA8}" dt="2025-07-20T17:40:02.263" v="1011" actId="1076"/>
          <ac:picMkLst>
            <pc:docMk/>
            <pc:sldMk cId="244850000" sldId="388"/>
            <ac:picMk id="6" creationId="{830CC2C6-64A7-ADFC-6593-C65999AEBD90}"/>
          </ac:picMkLst>
        </pc:picChg>
      </pc:sldChg>
      <pc:sldChg chg="modSp add mod ord">
        <pc:chgData name="Kunik, Lars" userId="ef4b339d-91c1-4431-9844-5ca3e81c54ff" providerId="ADAL" clId="{5CD2E464-BE03-4793-97FF-CD6421099EA8}" dt="2025-07-20T17:20:29.785" v="210" actId="20577"/>
        <pc:sldMkLst>
          <pc:docMk/>
          <pc:sldMk cId="3188779183" sldId="389"/>
        </pc:sldMkLst>
        <pc:spChg chg="mod">
          <ac:chgData name="Kunik, Lars" userId="ef4b339d-91c1-4431-9844-5ca3e81c54ff" providerId="ADAL" clId="{5CD2E464-BE03-4793-97FF-CD6421099EA8}" dt="2025-07-20T17:20:29.785" v="210" actId="20577"/>
          <ac:spMkLst>
            <pc:docMk/>
            <pc:sldMk cId="3188779183" sldId="389"/>
            <ac:spMk id="5" creationId="{23A0037F-B059-557F-1BC1-3C6F4C3E16C8}"/>
          </ac:spMkLst>
        </pc:spChg>
      </pc:sldChg>
      <pc:sldChg chg="add del ord">
        <pc:chgData name="Kunik, Lars" userId="ef4b339d-91c1-4431-9844-5ca3e81c54ff" providerId="ADAL" clId="{5CD2E464-BE03-4793-97FF-CD6421099EA8}" dt="2025-07-20T17:25:44.413" v="220" actId="47"/>
        <pc:sldMkLst>
          <pc:docMk/>
          <pc:sldMk cId="1476482604" sldId="390"/>
        </pc:sldMkLst>
      </pc:sldChg>
      <pc:sldChg chg="addSp delSp modSp new mod">
        <pc:chgData name="Kunik, Lars" userId="ef4b339d-91c1-4431-9844-5ca3e81c54ff" providerId="ADAL" clId="{5CD2E464-BE03-4793-97FF-CD6421099EA8}" dt="2025-07-20T17:36:05.364" v="1000" actId="20577"/>
        <pc:sldMkLst>
          <pc:docMk/>
          <pc:sldMk cId="3181664218" sldId="390"/>
        </pc:sldMkLst>
        <pc:spChg chg="mod">
          <ac:chgData name="Kunik, Lars" userId="ef4b339d-91c1-4431-9844-5ca3e81c54ff" providerId="ADAL" clId="{5CD2E464-BE03-4793-97FF-CD6421099EA8}" dt="2025-07-20T17:26:19.614" v="243" actId="20577"/>
          <ac:spMkLst>
            <pc:docMk/>
            <pc:sldMk cId="3181664218" sldId="390"/>
            <ac:spMk id="2" creationId="{9A0DF775-CFF0-755E-B1DB-8BA4DC6CC409}"/>
          </ac:spMkLst>
        </pc:spChg>
        <pc:spChg chg="add del mod">
          <ac:chgData name="Kunik, Lars" userId="ef4b339d-91c1-4431-9844-5ca3e81c54ff" providerId="ADAL" clId="{5CD2E464-BE03-4793-97FF-CD6421099EA8}" dt="2025-07-20T17:26:43.815" v="255" actId="478"/>
          <ac:spMkLst>
            <pc:docMk/>
            <pc:sldMk cId="3181664218" sldId="390"/>
            <ac:spMk id="5" creationId="{C40C3AF8-810D-50AD-4F66-1D802641326B}"/>
          </ac:spMkLst>
        </pc:spChg>
        <pc:spChg chg="add mod">
          <ac:chgData name="Kunik, Lars" userId="ef4b339d-91c1-4431-9844-5ca3e81c54ff" providerId="ADAL" clId="{5CD2E464-BE03-4793-97FF-CD6421099EA8}" dt="2025-07-20T17:36:05.364" v="1000" actId="20577"/>
          <ac:spMkLst>
            <pc:docMk/>
            <pc:sldMk cId="3181664218" sldId="390"/>
            <ac:spMk id="6" creationId="{1D51D00E-5FFB-2AB7-C9FA-27F25EB8CAD2}"/>
          </ac:spMkLst>
        </pc:spChg>
        <pc:spChg chg="add mod">
          <ac:chgData name="Kunik, Lars" userId="ef4b339d-91c1-4431-9844-5ca3e81c54ff" providerId="ADAL" clId="{5CD2E464-BE03-4793-97FF-CD6421099EA8}" dt="2025-07-20T17:33:20.197" v="849" actId="1076"/>
          <ac:spMkLst>
            <pc:docMk/>
            <pc:sldMk cId="3181664218" sldId="390"/>
            <ac:spMk id="7" creationId="{66BC009E-F650-DA1D-547C-1FE843502DD0}"/>
          </ac:spMkLst>
        </pc:spChg>
        <pc:picChg chg="add mod">
          <ac:chgData name="Kunik, Lars" userId="ef4b339d-91c1-4431-9844-5ca3e81c54ff" providerId="ADAL" clId="{5CD2E464-BE03-4793-97FF-CD6421099EA8}" dt="2025-07-20T17:31:44.470" v="753" actId="1076"/>
          <ac:picMkLst>
            <pc:docMk/>
            <pc:sldMk cId="3181664218" sldId="390"/>
            <ac:picMk id="1026" creationId="{FEFC6F34-E918-EE9B-BDF2-45987726B0AB}"/>
          </ac:picMkLst>
        </pc:picChg>
        <pc:cxnChg chg="add mod">
          <ac:chgData name="Kunik, Lars" userId="ef4b339d-91c1-4431-9844-5ca3e81c54ff" providerId="ADAL" clId="{5CD2E464-BE03-4793-97FF-CD6421099EA8}" dt="2025-07-20T17:32:02.134" v="758" actId="1076"/>
          <ac:cxnSpMkLst>
            <pc:docMk/>
            <pc:sldMk cId="3181664218" sldId="390"/>
            <ac:cxnSpMk id="9" creationId="{044F2FB2-1A1E-4AD1-9B3D-894329A71E4A}"/>
          </ac:cxnSpMkLst>
        </pc:cxnChg>
      </pc:sldChg>
      <pc:sldChg chg="addSp modSp add del mod">
        <pc:chgData name="Kunik, Lars" userId="ef4b339d-91c1-4431-9844-5ca3e81c54ff" providerId="ADAL" clId="{5CD2E464-BE03-4793-97FF-CD6421099EA8}" dt="2025-07-20T17:48:38.667" v="1279" actId="1037"/>
        <pc:sldMkLst>
          <pc:docMk/>
          <pc:sldMk cId="1561517044" sldId="391"/>
        </pc:sldMkLst>
        <pc:spChg chg="add mod">
          <ac:chgData name="Kunik, Lars" userId="ef4b339d-91c1-4431-9844-5ca3e81c54ff" providerId="ADAL" clId="{5CD2E464-BE03-4793-97FF-CD6421099EA8}" dt="2025-07-20T17:44:36.454" v="1212" actId="1076"/>
          <ac:spMkLst>
            <pc:docMk/>
            <pc:sldMk cId="1561517044" sldId="391"/>
            <ac:spMk id="5" creationId="{C9F75A92-CFC5-7391-27D8-0A7C6E3835AC}"/>
          </ac:spMkLst>
        </pc:spChg>
        <pc:spChg chg="mod">
          <ac:chgData name="Kunik, Lars" userId="ef4b339d-91c1-4431-9844-5ca3e81c54ff" providerId="ADAL" clId="{5CD2E464-BE03-4793-97FF-CD6421099EA8}" dt="2025-07-20T17:44:29.779" v="1211" actId="13926"/>
          <ac:spMkLst>
            <pc:docMk/>
            <pc:sldMk cId="1561517044" sldId="391"/>
            <ac:spMk id="7" creationId="{19820D5A-DB4F-B907-BAB4-B8618CA55DCF}"/>
          </ac:spMkLst>
        </pc:spChg>
        <pc:grpChg chg="add mod">
          <ac:chgData name="Kunik, Lars" userId="ef4b339d-91c1-4431-9844-5ca3e81c54ff" providerId="ADAL" clId="{5CD2E464-BE03-4793-97FF-CD6421099EA8}" dt="2025-07-20T17:48:10.972" v="1262" actId="1076"/>
          <ac:grpSpMkLst>
            <pc:docMk/>
            <pc:sldMk cId="1561517044" sldId="391"/>
            <ac:grpSpMk id="15" creationId="{D8611156-ACC2-8BEC-60F9-AEEC2184C2DE}"/>
          </ac:grpSpMkLst>
        </pc:grpChg>
        <pc:picChg chg="add mod">
          <ac:chgData name="Kunik, Lars" userId="ef4b339d-91c1-4431-9844-5ca3e81c54ff" providerId="ADAL" clId="{5CD2E464-BE03-4793-97FF-CD6421099EA8}" dt="2025-07-20T17:47:31.028" v="1252" actId="1076"/>
          <ac:picMkLst>
            <pc:docMk/>
            <pc:sldMk cId="1561517044" sldId="391"/>
            <ac:picMk id="2050" creationId="{82C87077-D010-7DF0-21E4-C9CB88F24581}"/>
          </ac:picMkLst>
        </pc:picChg>
        <pc:cxnChg chg="add mod">
          <ac:chgData name="Kunik, Lars" userId="ef4b339d-91c1-4431-9844-5ca3e81c54ff" providerId="ADAL" clId="{5CD2E464-BE03-4793-97FF-CD6421099EA8}" dt="2025-07-20T17:48:09.061" v="1261" actId="164"/>
          <ac:cxnSpMkLst>
            <pc:docMk/>
            <pc:sldMk cId="1561517044" sldId="391"/>
            <ac:cxnSpMk id="9" creationId="{11F04517-BAD6-A3F8-A09C-DD35C69F47FF}"/>
          </ac:cxnSpMkLst>
        </pc:cxnChg>
        <pc:cxnChg chg="add mod">
          <ac:chgData name="Kunik, Lars" userId="ef4b339d-91c1-4431-9844-5ca3e81c54ff" providerId="ADAL" clId="{5CD2E464-BE03-4793-97FF-CD6421099EA8}" dt="2025-07-20T17:48:09.061" v="1261" actId="164"/>
          <ac:cxnSpMkLst>
            <pc:docMk/>
            <pc:sldMk cId="1561517044" sldId="391"/>
            <ac:cxnSpMk id="10" creationId="{CD5BEB6F-4787-E7D0-BC56-C1B2C996469B}"/>
          </ac:cxnSpMkLst>
        </pc:cxnChg>
        <pc:cxnChg chg="add mod">
          <ac:chgData name="Kunik, Lars" userId="ef4b339d-91c1-4431-9844-5ca3e81c54ff" providerId="ADAL" clId="{5CD2E464-BE03-4793-97FF-CD6421099EA8}" dt="2025-07-20T17:48:38.667" v="1279" actId="1037"/>
          <ac:cxnSpMkLst>
            <pc:docMk/>
            <pc:sldMk cId="1561517044" sldId="391"/>
            <ac:cxnSpMk id="17" creationId="{F70982AE-9A17-0AEA-6747-59CF0E2AAA73}"/>
          </ac:cxnSpMkLst>
        </pc:cxnChg>
      </pc:sldChg>
    </pc:docChg>
  </pc:docChgLst>
  <pc:docChgLst>
    <pc:chgData name="Erman, Dominik" userId="S::dominik.erman@student.reutlingen-university.de::4fb193da-0ad7-4eb0-a496-4da35b94c70c" providerId="AD" clId="Web-{771097A6-9018-A513-A333-652B9CD8FDE8}"/>
    <pc:docChg chg="modSld">
      <pc:chgData name="Erman, Dominik" userId="S::dominik.erman@student.reutlingen-university.de::4fb193da-0ad7-4eb0-a496-4da35b94c70c" providerId="AD" clId="Web-{771097A6-9018-A513-A333-652B9CD8FDE8}" dt="2025-07-21T14:52:21.723" v="8" actId="20577"/>
      <pc:docMkLst>
        <pc:docMk/>
      </pc:docMkLst>
      <pc:sldChg chg="modSp">
        <pc:chgData name="Erman, Dominik" userId="S::dominik.erman@student.reutlingen-university.de::4fb193da-0ad7-4eb0-a496-4da35b94c70c" providerId="AD" clId="Web-{771097A6-9018-A513-A333-652B9CD8FDE8}" dt="2025-07-21T14:52:21.723" v="8" actId="20577"/>
        <pc:sldMkLst>
          <pc:docMk/>
          <pc:sldMk cId="3792848359" sldId="306"/>
        </pc:sldMkLst>
        <pc:spChg chg="mod">
          <ac:chgData name="Erman, Dominik" userId="S::dominik.erman@student.reutlingen-university.de::4fb193da-0ad7-4eb0-a496-4da35b94c70c" providerId="AD" clId="Web-{771097A6-9018-A513-A333-652B9CD8FDE8}" dt="2025-07-21T14:52:21.723" v="8" actId="20577"/>
          <ac:spMkLst>
            <pc:docMk/>
            <pc:sldMk cId="3792848359" sldId="306"/>
            <ac:spMk id="8" creationId="{3C9B6CFF-157D-DBA9-2616-D793B1E682B6}"/>
          </ac:spMkLst>
        </pc:spChg>
      </pc:sldChg>
      <pc:sldChg chg="modSp">
        <pc:chgData name="Erman, Dominik" userId="S::dominik.erman@student.reutlingen-university.de::4fb193da-0ad7-4eb0-a496-4da35b94c70c" providerId="AD" clId="Web-{771097A6-9018-A513-A333-652B9CD8FDE8}" dt="2025-07-21T14:52:16.629" v="7" actId="20577"/>
        <pc:sldMkLst>
          <pc:docMk/>
          <pc:sldMk cId="3593700408" sldId="313"/>
        </pc:sldMkLst>
        <pc:spChg chg="mod">
          <ac:chgData name="Erman, Dominik" userId="S::dominik.erman@student.reutlingen-university.de::4fb193da-0ad7-4eb0-a496-4da35b94c70c" providerId="AD" clId="Web-{771097A6-9018-A513-A333-652B9CD8FDE8}" dt="2025-07-21T14:52:16.629" v="7" actId="20577"/>
          <ac:spMkLst>
            <pc:docMk/>
            <pc:sldMk cId="3593700408" sldId="313"/>
            <ac:spMk id="5" creationId="{57288886-0999-8DBD-1014-4D524B765971}"/>
          </ac:spMkLst>
        </pc:spChg>
      </pc:sldChg>
      <pc:sldChg chg="mod modShow">
        <pc:chgData name="Erman, Dominik" userId="S::dominik.erman@student.reutlingen-university.de::4fb193da-0ad7-4eb0-a496-4da35b94c70c" providerId="AD" clId="Web-{771097A6-9018-A513-A333-652B9CD8FDE8}" dt="2025-07-21T13:37:56.959" v="1"/>
        <pc:sldMkLst>
          <pc:docMk/>
          <pc:sldMk cId="2443816570" sldId="383"/>
        </pc:sldMkLst>
      </pc:sldChg>
      <pc:sldChg chg="mod modShow">
        <pc:chgData name="Erman, Dominik" userId="S::dominik.erman@student.reutlingen-university.de::4fb193da-0ad7-4eb0-a496-4da35b94c70c" providerId="AD" clId="Web-{771097A6-9018-A513-A333-652B9CD8FDE8}" dt="2025-07-21T13:37:56.647" v="0"/>
        <pc:sldMkLst>
          <pc:docMk/>
          <pc:sldMk cId="2438618215" sldId="3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D2D65-1213-46C7-A596-06B9E269B281}" type="datetimeFigureOut">
              <a:rPr lang="de-DE" smtClean="0"/>
              <a:t>21.07.2025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81A5F-1D6F-44E8-B667-C798AF69E104}" type="slidenum">
              <a:rPr lang="de-DE" smtClean="0"/>
              <a:t>‹#›</a:t>
            </a:fld>
            <a:endParaRPr lang="de-DE"/>
          </a:p>
        </p:txBody>
      </p:sp>
    </p:spTree>
    <p:extLst>
      <p:ext uri="{BB962C8B-B14F-4D97-AF65-F5344CB8AC3E}">
        <p14:creationId xmlns:p14="http://schemas.microsoft.com/office/powerpoint/2010/main" val="237313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a:t>
            </a:fld>
            <a:endParaRPr lang="de-DE"/>
          </a:p>
        </p:txBody>
      </p:sp>
    </p:spTree>
    <p:extLst>
      <p:ext uri="{BB962C8B-B14F-4D97-AF65-F5344CB8AC3E}">
        <p14:creationId xmlns:p14="http://schemas.microsoft.com/office/powerpoint/2010/main" val="362521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Was wollen wir präsentieren:</a:t>
            </a:r>
          </a:p>
          <a:p>
            <a:pPr marL="0" indent="0">
              <a:buFontTx/>
              <a:buNone/>
            </a:pPr>
            <a:endParaRPr lang="de-DE"/>
          </a:p>
          <a:p>
            <a:pPr marL="171450" indent="-171450">
              <a:buFontTx/>
              <a:buChar char="-"/>
            </a:pPr>
            <a:r>
              <a:rPr lang="de-DE"/>
              <a:t>Begrüßungsprompt</a:t>
            </a:r>
          </a:p>
          <a:p>
            <a:pPr marL="171450" indent="-171450">
              <a:buFontTx/>
              <a:buChar char="-"/>
            </a:pPr>
            <a:r>
              <a:rPr lang="de-DE"/>
              <a:t>Generelle Anfrage</a:t>
            </a:r>
          </a:p>
        </p:txBody>
      </p:sp>
      <p:sp>
        <p:nvSpPr>
          <p:cNvPr id="4" name="Foliennummernplatzhalter 3"/>
          <p:cNvSpPr>
            <a:spLocks noGrp="1"/>
          </p:cNvSpPr>
          <p:nvPr>
            <p:ph type="sldNum" sz="quarter" idx="5"/>
          </p:nvPr>
        </p:nvSpPr>
        <p:spPr/>
        <p:txBody>
          <a:bodyPr/>
          <a:lstStyle/>
          <a:p>
            <a:fld id="{21E81A5F-1D6F-44E8-B667-C798AF69E104}" type="slidenum">
              <a:rPr lang="de-DE" smtClean="0"/>
              <a:t>7</a:t>
            </a:fld>
            <a:endParaRPr lang="de-DE"/>
          </a:p>
        </p:txBody>
      </p:sp>
    </p:spTree>
    <p:extLst>
      <p:ext uri="{BB962C8B-B14F-4D97-AF65-F5344CB8AC3E}">
        <p14:creationId xmlns:p14="http://schemas.microsoft.com/office/powerpoint/2010/main" val="386673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3B3D5-8614-2591-2EE4-3517ECACA1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1E82370-6D30-431C-364A-B32C99090C4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0261885-D2EF-BC25-D336-FE0727A18D7E}"/>
              </a:ext>
            </a:extLst>
          </p:cNvPr>
          <p:cNvSpPr>
            <a:spLocks noGrp="1"/>
          </p:cNvSpPr>
          <p:nvPr>
            <p:ph type="body" idx="1"/>
          </p:nvPr>
        </p:nvSpPr>
        <p:spPr/>
        <p:txBody>
          <a:bodyPr/>
          <a:lstStyle/>
          <a:p>
            <a:r>
              <a:rPr lang="de-DE"/>
              <a:t>Was wollen wir präsentieren:</a:t>
            </a:r>
          </a:p>
          <a:p>
            <a:pPr marL="0" indent="0">
              <a:buFontTx/>
              <a:buNone/>
            </a:pPr>
            <a:endParaRPr lang="de-DE"/>
          </a:p>
          <a:p>
            <a:pPr marL="171450" indent="-171450">
              <a:buFontTx/>
              <a:buChar char="-"/>
            </a:pPr>
            <a:r>
              <a:rPr lang="de-DE"/>
              <a:t>Begrüßungsprompt</a:t>
            </a:r>
          </a:p>
          <a:p>
            <a:pPr marL="171450" indent="-171450">
              <a:buFontTx/>
              <a:buChar char="-"/>
            </a:pPr>
            <a:r>
              <a:rPr lang="de-DE"/>
              <a:t>Generelle Anfrage</a:t>
            </a:r>
          </a:p>
        </p:txBody>
      </p:sp>
      <p:sp>
        <p:nvSpPr>
          <p:cNvPr id="4" name="Foliennummernplatzhalter 3">
            <a:extLst>
              <a:ext uri="{FF2B5EF4-FFF2-40B4-BE49-F238E27FC236}">
                <a16:creationId xmlns:a16="http://schemas.microsoft.com/office/drawing/2014/main" id="{BE51EF21-A453-4AA4-FEDA-64CEC612DDFD}"/>
              </a:ext>
            </a:extLst>
          </p:cNvPr>
          <p:cNvSpPr>
            <a:spLocks noGrp="1"/>
          </p:cNvSpPr>
          <p:nvPr>
            <p:ph type="sldNum" sz="quarter" idx="5"/>
          </p:nvPr>
        </p:nvSpPr>
        <p:spPr/>
        <p:txBody>
          <a:bodyPr/>
          <a:lstStyle/>
          <a:p>
            <a:fld id="{21E81A5F-1D6F-44E8-B667-C798AF69E104}" type="slidenum">
              <a:rPr lang="de-DE" smtClean="0"/>
              <a:t>9</a:t>
            </a:fld>
            <a:endParaRPr lang="de-DE"/>
          </a:p>
        </p:txBody>
      </p:sp>
    </p:spTree>
    <p:extLst>
      <p:ext uri="{BB962C8B-B14F-4D97-AF65-F5344CB8AC3E}">
        <p14:creationId xmlns:p14="http://schemas.microsoft.com/office/powerpoint/2010/main" val="3221664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echnofaq.org/posts/2024/01/chilling-out-with-quantum-computers-innovative-cooling-system-providers/"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8" name="Grafik 7" descr="Ein Bild, das Im Haus, Röhre, Licht enthält.&#10;&#10;Automatisch generierte Beschreibung">
            <a:extLst>
              <a:ext uri="{FF2B5EF4-FFF2-40B4-BE49-F238E27FC236}">
                <a16:creationId xmlns:a16="http://schemas.microsoft.com/office/drawing/2014/main" id="{D9C52FA8-6550-4736-AD9C-3D234DD344A6}"/>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096" b="7447"/>
          <a:stretch/>
        </p:blipFill>
        <p:spPr>
          <a:xfrm>
            <a:off x="0" y="0"/>
            <a:ext cx="12192000" cy="5505061"/>
          </a:xfrm>
          <a:prstGeom prst="rect">
            <a:avLst/>
          </a:prstGeom>
        </p:spPr>
      </p:pic>
      <p:sp>
        <p:nvSpPr>
          <p:cNvPr id="14" name="Rechteck 13">
            <a:extLst>
              <a:ext uri="{FF2B5EF4-FFF2-40B4-BE49-F238E27FC236}">
                <a16:creationId xmlns:a16="http://schemas.microsoft.com/office/drawing/2014/main" id="{9FCFE465-ED75-A773-9FDF-E05A360F04B8}"/>
              </a:ext>
            </a:extLst>
          </p:cNvPr>
          <p:cNvSpPr/>
          <p:nvPr userDrawn="1"/>
        </p:nvSpPr>
        <p:spPr>
          <a:xfrm>
            <a:off x="0" y="4665"/>
            <a:ext cx="12192000" cy="5500396"/>
          </a:xfrm>
          <a:prstGeom prst="rect">
            <a:avLst/>
          </a:prstGeom>
          <a:solidFill>
            <a:schemeClr val="tx1">
              <a:lumMod val="65000"/>
              <a:lumOff val="3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a:extLst>
              <a:ext uri="{FF2B5EF4-FFF2-40B4-BE49-F238E27FC236}">
                <a16:creationId xmlns:a16="http://schemas.microsoft.com/office/drawing/2014/main" id="{3138A307-2CA3-56EA-CA14-03FCD4942789}"/>
              </a:ext>
            </a:extLst>
          </p:cNvPr>
          <p:cNvSpPr>
            <a:spLocks noGrp="1"/>
          </p:cNvSpPr>
          <p:nvPr>
            <p:ph type="subTitle" idx="1" hasCustomPrompt="1"/>
          </p:nvPr>
        </p:nvSpPr>
        <p:spPr>
          <a:xfrm>
            <a:off x="544286" y="3521075"/>
            <a:ext cx="9144000" cy="494101"/>
          </a:xfrm>
          <a:prstGeom prst="rect">
            <a:avLst/>
          </a:prstGeom>
        </p:spPr>
        <p:txBody>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a:t>
            </a:r>
            <a:r>
              <a:rPr lang="de-DE" err="1"/>
              <a:t>Subtitel</a:t>
            </a:r>
            <a:r>
              <a:rPr lang="de-DE"/>
              <a:t> e.g. </a:t>
            </a:r>
            <a:r>
              <a:rPr lang="de-DE" err="1"/>
              <a:t>Presentaiion</a:t>
            </a:r>
            <a:r>
              <a:rPr lang="de-DE"/>
              <a:t> </a:t>
            </a:r>
            <a:r>
              <a:rPr lang="de-DE" err="1"/>
              <a:t>name</a:t>
            </a:r>
            <a:r>
              <a:rPr lang="de-DE"/>
              <a:t>]</a:t>
            </a:r>
          </a:p>
        </p:txBody>
      </p:sp>
      <p:sp>
        <p:nvSpPr>
          <p:cNvPr id="12" name="Fußzeilenplatzhalter 3">
            <a:extLst>
              <a:ext uri="{FF2B5EF4-FFF2-40B4-BE49-F238E27FC236}">
                <a16:creationId xmlns:a16="http://schemas.microsoft.com/office/drawing/2014/main" id="{7D5D1B28-34D0-8E7A-CE70-47320CF26887}"/>
              </a:ext>
            </a:extLst>
          </p:cNvPr>
          <p:cNvSpPr>
            <a:spLocks noGrp="1"/>
          </p:cNvSpPr>
          <p:nvPr>
            <p:ph type="ftr" sz="quarter" idx="11"/>
          </p:nvPr>
        </p:nvSpPr>
        <p:spPr>
          <a:xfrm>
            <a:off x="838200" y="6559420"/>
            <a:ext cx="4114800" cy="162055"/>
          </a:xfrm>
          <a:prstGeom prst="rect">
            <a:avLst/>
          </a:prstGeom>
        </p:spPr>
        <p:txBody>
          <a:bodyPr/>
          <a:lstStyle/>
          <a:p>
            <a:r>
              <a:rPr lang="de-DE" sz="1200"/>
              <a:t>AI-</a:t>
            </a:r>
            <a:r>
              <a:rPr lang="de-DE" sz="1200" err="1"/>
              <a:t>powered</a:t>
            </a:r>
            <a:r>
              <a:rPr lang="de-DE" sz="1200"/>
              <a:t> Quantum Expert</a:t>
            </a:r>
            <a:endParaRPr lang="de-DE"/>
          </a:p>
        </p:txBody>
      </p:sp>
      <p:pic>
        <p:nvPicPr>
          <p:cNvPr id="13" name="Grafik 12" descr="Ein Bild, das Schrift, Grafiken, Grafikdesign, Logo enthält.&#10;&#10;Automatisch generierte Beschreibung">
            <a:extLst>
              <a:ext uri="{FF2B5EF4-FFF2-40B4-BE49-F238E27FC236}">
                <a16:creationId xmlns:a16="http://schemas.microsoft.com/office/drawing/2014/main" id="{C4E2DF02-6465-5DE6-941B-6E1265658F2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9355086" y="402454"/>
            <a:ext cx="2551181" cy="435865"/>
          </a:xfrm>
          <a:prstGeom prst="rect">
            <a:avLst/>
          </a:prstGeom>
        </p:spPr>
      </p:pic>
      <p:sp>
        <p:nvSpPr>
          <p:cNvPr id="2" name="Titel 1">
            <a:extLst>
              <a:ext uri="{FF2B5EF4-FFF2-40B4-BE49-F238E27FC236}">
                <a16:creationId xmlns:a16="http://schemas.microsoft.com/office/drawing/2014/main" id="{9BCFBF83-E788-A854-C5B5-4E868C4AD4DE}"/>
              </a:ext>
            </a:extLst>
          </p:cNvPr>
          <p:cNvSpPr>
            <a:spLocks noGrp="1"/>
          </p:cNvSpPr>
          <p:nvPr>
            <p:ph type="ctrTitle"/>
          </p:nvPr>
        </p:nvSpPr>
        <p:spPr>
          <a:xfrm>
            <a:off x="544286" y="2727552"/>
            <a:ext cx="9144000" cy="701448"/>
          </a:xfrm>
        </p:spPr>
        <p:txBody>
          <a:bodyPr anchor="b"/>
          <a:lstStyle>
            <a:lvl1pPr algn="l">
              <a:defRPr sz="3600" b="1">
                <a:solidFill>
                  <a:schemeClr val="bg2"/>
                </a:solidFill>
              </a:defRPr>
            </a:lvl1pPr>
          </a:lstStyle>
          <a:p>
            <a:r>
              <a:rPr lang="de-DE"/>
              <a:t>Mastertitelformat bearbeiten</a:t>
            </a:r>
          </a:p>
        </p:txBody>
      </p:sp>
      <p:sp>
        <p:nvSpPr>
          <p:cNvPr id="19" name="Textplatzhalter 18">
            <a:extLst>
              <a:ext uri="{FF2B5EF4-FFF2-40B4-BE49-F238E27FC236}">
                <a16:creationId xmlns:a16="http://schemas.microsoft.com/office/drawing/2014/main" id="{40518BFD-46F1-D7E7-AA85-E50D69437836}"/>
              </a:ext>
            </a:extLst>
          </p:cNvPr>
          <p:cNvSpPr>
            <a:spLocks noGrp="1"/>
          </p:cNvSpPr>
          <p:nvPr>
            <p:ph type="body" sz="quarter" idx="13" hasCustomPrompt="1"/>
          </p:nvPr>
        </p:nvSpPr>
        <p:spPr>
          <a:xfrm>
            <a:off x="544286" y="4107251"/>
            <a:ext cx="3657600" cy="280988"/>
          </a:xfrm>
          <a:prstGeom prst="rect">
            <a:avLst/>
          </a:prstGeom>
        </p:spPr>
        <p:txBody>
          <a:bodyPr>
            <a:noAutofit/>
          </a:bodyPr>
          <a:lstStyle>
            <a:lvl1pPr marL="0" indent="0">
              <a:buNone/>
              <a:defRPr sz="1400" b="1">
                <a:solidFill>
                  <a:schemeClr val="bg2"/>
                </a:solidFill>
              </a:defRPr>
            </a:lvl1pPr>
            <a:lvl2pPr>
              <a:defRPr sz="1400"/>
            </a:lvl2pPr>
            <a:lvl3pPr>
              <a:defRPr sz="1400"/>
            </a:lvl3pPr>
            <a:lvl4pPr>
              <a:defRPr sz="1400"/>
            </a:lvl4pPr>
            <a:lvl5pPr>
              <a:defRPr sz="1400"/>
            </a:lvl5pPr>
          </a:lstStyle>
          <a:p>
            <a:pPr lvl="0"/>
            <a:r>
              <a:rPr lang="de-DE"/>
              <a:t>[Date]</a:t>
            </a:r>
          </a:p>
        </p:txBody>
      </p:sp>
    </p:spTree>
    <p:extLst>
      <p:ext uri="{BB962C8B-B14F-4D97-AF65-F5344CB8AC3E}">
        <p14:creationId xmlns:p14="http://schemas.microsoft.com/office/powerpoint/2010/main" val="35696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B563D4-4998-B8E1-FF53-4A4591F4C9F6}"/>
              </a:ext>
            </a:extLst>
          </p:cNvPr>
          <p:cNvSpPr>
            <a:spLocks noGrp="1" noRot="1" noMove="1" noResize="1" noEditPoints="1" noAdjustHandles="1" noChangeArrowheads="1" noChangeShapeType="1"/>
          </p:cNvSpPr>
          <p:nvPr userDrawn="1"/>
        </p:nvSpPr>
        <p:spPr>
          <a:xfrm>
            <a:off x="0" y="6382139"/>
            <a:ext cx="12192000" cy="47586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chemeClr val="bg1"/>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chemeClr val="bg1"/>
                </a:solidFill>
              </a:defRPr>
            </a:lvl1pPr>
          </a:lstStyle>
          <a:p>
            <a:fld id="{ED832909-EC19-48EF-8290-21E6AAD8A5C6}" type="slidenum">
              <a:rPr lang="de-DE" smtClean="0"/>
              <a:pPr/>
              <a:t>‹#›</a:t>
            </a:fld>
            <a:endParaRPr lang="de-DE"/>
          </a:p>
        </p:txBody>
      </p:sp>
    </p:spTree>
    <p:extLst>
      <p:ext uri="{BB962C8B-B14F-4D97-AF65-F5344CB8AC3E}">
        <p14:creationId xmlns:p14="http://schemas.microsoft.com/office/powerpoint/2010/main" val="14399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rgbClr val="676666"/>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rgbClr val="676666"/>
                </a:solidFill>
              </a:defRPr>
            </a:lvl1pPr>
          </a:lstStyle>
          <a:p>
            <a:fld id="{ED832909-EC19-48EF-8290-21E6AAD8A5C6}" type="slidenum">
              <a:rPr lang="de-DE" smtClean="0"/>
              <a:pPr/>
              <a:t>‹#›</a:t>
            </a:fld>
            <a:endParaRPr lang="de-DE"/>
          </a:p>
        </p:txBody>
      </p:sp>
    </p:spTree>
    <p:extLst>
      <p:ext uri="{BB962C8B-B14F-4D97-AF65-F5344CB8AC3E}">
        <p14:creationId xmlns:p14="http://schemas.microsoft.com/office/powerpoint/2010/main" val="390511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BE49B-10F6-4E6E-0785-96D39C49158D}"/>
              </a:ext>
            </a:extLst>
          </p:cNvPr>
          <p:cNvSpPr>
            <a:spLocks noGrp="1"/>
          </p:cNvSpPr>
          <p:nvPr>
            <p:ph type="title"/>
          </p:nvPr>
        </p:nvSpPr>
        <p:spPr>
          <a:xfrm>
            <a:off x="362339" y="310480"/>
            <a:ext cx="7876592" cy="370557"/>
          </a:xfrm>
        </p:spPr>
        <p:txBody>
          <a:bodyPr/>
          <a:lstStyle/>
          <a:p>
            <a:r>
              <a:rPr lang="de-DE"/>
              <a:t>Mastertitelformat bearbeiten</a:t>
            </a:r>
          </a:p>
        </p:txBody>
      </p:sp>
    </p:spTree>
    <p:extLst>
      <p:ext uri="{BB962C8B-B14F-4D97-AF65-F5344CB8AC3E}">
        <p14:creationId xmlns:p14="http://schemas.microsoft.com/office/powerpoint/2010/main" val="322588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7F66459-754E-5C5C-1FD9-0A565AA34EA0}"/>
              </a:ext>
            </a:extLst>
          </p:cNvPr>
          <p:cNvSpPr>
            <a:spLocks noGrp="1"/>
          </p:cNvSpPr>
          <p:nvPr>
            <p:ph type="title"/>
          </p:nvPr>
        </p:nvSpPr>
        <p:spPr>
          <a:xfrm>
            <a:off x="362339" y="310480"/>
            <a:ext cx="10515600" cy="370557"/>
          </a:xfrm>
          <a:prstGeom prst="rect">
            <a:avLst/>
          </a:prstGeom>
        </p:spPr>
        <p:txBody>
          <a:bodyPr vert="horz" lIns="91440" tIns="45720" rIns="91440" bIns="45720" rtlCol="0" anchor="ctr">
            <a:normAutofit/>
          </a:bodyPr>
          <a:lstStyle/>
          <a:p>
            <a:r>
              <a:rPr lang="de-DE"/>
              <a:t>Mastertitelformat bearbeiten</a:t>
            </a:r>
          </a:p>
        </p:txBody>
      </p:sp>
      <p:sp>
        <p:nvSpPr>
          <p:cNvPr id="5" name="Fußzeilenplatzhalter 4">
            <a:extLst>
              <a:ext uri="{FF2B5EF4-FFF2-40B4-BE49-F238E27FC236}">
                <a16:creationId xmlns:a16="http://schemas.microsoft.com/office/drawing/2014/main" id="{40D4AA08-DE1D-B349-829A-CCE300C6F961}"/>
              </a:ext>
            </a:extLst>
          </p:cNvPr>
          <p:cNvSpPr>
            <a:spLocks noGrp="1"/>
          </p:cNvSpPr>
          <p:nvPr>
            <p:ph type="ftr" sz="quarter" idx="3"/>
          </p:nvPr>
        </p:nvSpPr>
        <p:spPr>
          <a:xfrm>
            <a:off x="362339" y="6547520"/>
            <a:ext cx="4114800" cy="191170"/>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t>AI-powered Quantum Expert</a:t>
            </a:r>
          </a:p>
        </p:txBody>
      </p:sp>
      <p:sp>
        <p:nvSpPr>
          <p:cNvPr id="6" name="Foliennummernplatzhalter 5">
            <a:extLst>
              <a:ext uri="{FF2B5EF4-FFF2-40B4-BE49-F238E27FC236}">
                <a16:creationId xmlns:a16="http://schemas.microsoft.com/office/drawing/2014/main" id="{7DA64EF5-680A-D112-4430-E98193629291}"/>
              </a:ext>
            </a:extLst>
          </p:cNvPr>
          <p:cNvSpPr>
            <a:spLocks noGrp="1"/>
          </p:cNvSpPr>
          <p:nvPr>
            <p:ph type="sldNum" sz="quarter" idx="4"/>
          </p:nvPr>
        </p:nvSpPr>
        <p:spPr>
          <a:xfrm>
            <a:off x="9091125" y="6547520"/>
            <a:ext cx="2743200" cy="191170"/>
          </a:xfrm>
          <a:prstGeom prst="rect">
            <a:avLst/>
          </a:prstGeom>
        </p:spPr>
        <p:txBody>
          <a:bodyPr vert="horz" lIns="91440" tIns="45720" rIns="91440" bIns="45720" rtlCol="0" anchor="ctr"/>
          <a:lstStyle>
            <a:lvl1pPr algn="r">
              <a:defRPr sz="1200">
                <a:solidFill>
                  <a:schemeClr val="tx1">
                    <a:tint val="82000"/>
                  </a:schemeClr>
                </a:solidFill>
              </a:defRPr>
            </a:lvl1pPr>
          </a:lstStyle>
          <a:p>
            <a:fld id="{ED832909-EC19-48EF-8290-21E6AAD8A5C6}" type="slidenum">
              <a:rPr lang="de-DE" smtClean="0"/>
              <a:t>‹#›</a:t>
            </a:fld>
            <a:endParaRPr lang="de-DE"/>
          </a:p>
        </p:txBody>
      </p:sp>
      <p:pic>
        <p:nvPicPr>
          <p:cNvPr id="7" name="Grafik 6" descr="Ein Bild, das Schrift, Grafiken, Grafikdesign, Logo enthält.&#10;&#10;Automatisch generierte Beschreibung">
            <a:extLst>
              <a:ext uri="{FF2B5EF4-FFF2-40B4-BE49-F238E27FC236}">
                <a16:creationId xmlns:a16="http://schemas.microsoft.com/office/drawing/2014/main" id="{2821DF3F-8D48-F478-D523-C6F37DA8DF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7135" y="299817"/>
            <a:ext cx="2551181" cy="435865"/>
          </a:xfrm>
          <a:prstGeom prst="rect">
            <a:avLst/>
          </a:prstGeom>
        </p:spPr>
      </p:pic>
    </p:spTree>
    <p:extLst>
      <p:ext uri="{BB962C8B-B14F-4D97-AF65-F5344CB8AC3E}">
        <p14:creationId xmlns:p14="http://schemas.microsoft.com/office/powerpoint/2010/main" val="3389418237"/>
      </p:ext>
    </p:extLst>
  </p:cSld>
  <p:clrMap bg1="lt1" tx1="dk1" bg2="lt2" tx2="dk2" accent1="accent1" accent2="accent2" accent3="accent3" accent4="accent4" accent5="accent5" accent6="accent6" hlink="hlink" folHlink="folHlink"/>
  <p:sldLayoutIdLst>
    <p:sldLayoutId id="2147483669" r:id="rId1"/>
    <p:sldLayoutId id="2147483659" r:id="rId2"/>
    <p:sldLayoutId id="2147483670" r:id="rId3"/>
    <p:sldLayoutId id="2147483663" r:id="rId4"/>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Cd1dqp4IGo978hJO509XRHBUOzQNT38uqX695NQKHvJKwvg/viewform?usp=header"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46F27E94-6A4D-4724-ABD5-6E3B99A1B1F4}"/>
              </a:ext>
            </a:extLst>
          </p:cNvPr>
          <p:cNvSpPr>
            <a:spLocks noGrp="1"/>
          </p:cNvSpPr>
          <p:nvPr>
            <p:ph type="subTitle" idx="1"/>
          </p:nvPr>
        </p:nvSpPr>
        <p:spPr>
          <a:xfrm>
            <a:off x="544286" y="3530637"/>
            <a:ext cx="9144000" cy="494101"/>
          </a:xfrm>
        </p:spPr>
        <p:txBody>
          <a:bodyPr lIns="91440" tIns="45720" rIns="91440" bIns="45720" anchor="t">
            <a:normAutofit/>
          </a:bodyPr>
          <a:lstStyle/>
          <a:p>
            <a:r>
              <a:rPr lang="de-DE" sz="2800">
                <a:solidFill>
                  <a:srgbClr val="FECC02"/>
                </a:solidFill>
              </a:rPr>
              <a:t>Meilensteinpräsentation – 21.07.2025</a:t>
            </a:r>
          </a:p>
        </p:txBody>
      </p:sp>
      <p:sp>
        <p:nvSpPr>
          <p:cNvPr id="5" name="Titel 4">
            <a:extLst>
              <a:ext uri="{FF2B5EF4-FFF2-40B4-BE49-F238E27FC236}">
                <a16:creationId xmlns:a16="http://schemas.microsoft.com/office/drawing/2014/main" id="{E589D353-F7D9-BD7B-064B-239BACBB7004}"/>
              </a:ext>
            </a:extLst>
          </p:cNvPr>
          <p:cNvSpPr>
            <a:spLocks noGrp="1"/>
          </p:cNvSpPr>
          <p:nvPr>
            <p:ph type="ctrTitle"/>
          </p:nvPr>
        </p:nvSpPr>
        <p:spPr>
          <a:xfrm>
            <a:off x="544286" y="2829189"/>
            <a:ext cx="9144000" cy="701448"/>
          </a:xfrm>
        </p:spPr>
        <p:txBody>
          <a:bodyPr>
            <a:normAutofit fontScale="90000"/>
          </a:bodyPr>
          <a:lstStyle/>
          <a:p>
            <a:r>
              <a:rPr lang="de-DE" sz="5400"/>
              <a:t>DBE AI-</a:t>
            </a:r>
            <a:r>
              <a:rPr lang="de-DE" sz="5400" err="1"/>
              <a:t>powered</a:t>
            </a:r>
            <a:r>
              <a:rPr lang="de-DE" sz="5400"/>
              <a:t> Quantum Expert</a:t>
            </a:r>
          </a:p>
        </p:txBody>
      </p:sp>
      <p:sp>
        <p:nvSpPr>
          <p:cNvPr id="7" name="Textplatzhalter 6">
            <a:extLst>
              <a:ext uri="{FF2B5EF4-FFF2-40B4-BE49-F238E27FC236}">
                <a16:creationId xmlns:a16="http://schemas.microsoft.com/office/drawing/2014/main" id="{D4030B1D-7982-C70F-0A1E-EE8C7A2DA2EB}"/>
              </a:ext>
            </a:extLst>
          </p:cNvPr>
          <p:cNvSpPr>
            <a:spLocks noGrp="1"/>
          </p:cNvSpPr>
          <p:nvPr>
            <p:ph type="body" sz="quarter" idx="13"/>
          </p:nvPr>
        </p:nvSpPr>
        <p:spPr>
          <a:xfrm>
            <a:off x="544286" y="6483341"/>
            <a:ext cx="7862295" cy="280988"/>
          </a:xfrm>
        </p:spPr>
        <p:txBody>
          <a:bodyPr/>
          <a:lstStyle/>
          <a:p>
            <a:r>
              <a:rPr lang="de-DE">
                <a:solidFill>
                  <a:srgbClr val="7C7B7B"/>
                </a:solidFill>
              </a:rPr>
              <a:t>Sinem K., Glen B., Liv R., Philip de B., Dominik E., Katharina W., Michelle F., Lars K. </a:t>
            </a:r>
          </a:p>
          <a:p>
            <a:endParaRPr lang="de-DE">
              <a:solidFill>
                <a:srgbClr val="7C7B7B"/>
              </a:solidFill>
            </a:endParaRPr>
          </a:p>
        </p:txBody>
      </p:sp>
    </p:spTree>
    <p:extLst>
      <p:ext uri="{BB962C8B-B14F-4D97-AF65-F5344CB8AC3E}">
        <p14:creationId xmlns:p14="http://schemas.microsoft.com/office/powerpoint/2010/main" val="39713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hteck 50">
            <a:extLst>
              <a:ext uri="{FF2B5EF4-FFF2-40B4-BE49-F238E27FC236}">
                <a16:creationId xmlns:a16="http://schemas.microsoft.com/office/drawing/2014/main" id="{6110ACB3-3D68-08CF-7406-58655AA92F95}"/>
              </a:ext>
            </a:extLst>
          </p:cNvPr>
          <p:cNvSpPr/>
          <p:nvPr/>
        </p:nvSpPr>
        <p:spPr>
          <a:xfrm>
            <a:off x="6731699" y="3261305"/>
            <a:ext cx="5192281" cy="28533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6A2E099E-4BB2-94E7-C4CA-521151D3031B}"/>
              </a:ext>
            </a:extLst>
          </p:cNvPr>
          <p:cNvSpPr/>
          <p:nvPr/>
        </p:nvSpPr>
        <p:spPr>
          <a:xfrm>
            <a:off x="175379" y="1241705"/>
            <a:ext cx="5412620" cy="26972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5F9ABA72-FB29-5CF1-5FA8-0D3F1D51DDFE}"/>
              </a:ext>
            </a:extLst>
          </p:cNvPr>
          <p:cNvSpPr>
            <a:spLocks noGrp="1"/>
          </p:cNvSpPr>
          <p:nvPr>
            <p:ph type="title"/>
          </p:nvPr>
        </p:nvSpPr>
        <p:spPr/>
        <p:txBody>
          <a:bodyPr/>
          <a:lstStyle/>
          <a:p>
            <a:r>
              <a:rPr lang="en-US"/>
              <a:t>Erweiterung des </a:t>
            </a:r>
            <a:r>
              <a:rPr lang="en-US" err="1"/>
              <a:t>Fragenkatalogs</a:t>
            </a:r>
            <a:endParaRPr lang="en-US"/>
          </a:p>
        </p:txBody>
      </p:sp>
      <p:sp>
        <p:nvSpPr>
          <p:cNvPr id="3" name="Footer Placeholder 2">
            <a:extLst>
              <a:ext uri="{FF2B5EF4-FFF2-40B4-BE49-F238E27FC236}">
                <a16:creationId xmlns:a16="http://schemas.microsoft.com/office/drawing/2014/main" id="{CD327586-710D-BE30-FCD6-E85839F1A026}"/>
              </a:ext>
            </a:extLst>
          </p:cNvPr>
          <p:cNvSpPr>
            <a:spLocks noGrp="1"/>
          </p:cNvSpPr>
          <p:nvPr>
            <p:ph type="ftr" sz="quarter" idx="11"/>
          </p:nvPr>
        </p:nvSpPr>
        <p:spPr>
          <a:xfrm>
            <a:off x="362339" y="6751025"/>
            <a:ext cx="4114800" cy="191170"/>
          </a:xfrm>
        </p:spPr>
        <p:txBody>
          <a:bodyPr/>
          <a:lstStyle/>
          <a:p>
            <a:r>
              <a:rPr lang="de-DE" sz="1200"/>
              <a:t>AI-</a:t>
            </a:r>
            <a:r>
              <a:rPr lang="de-DE" sz="1200" err="1"/>
              <a:t>powered</a:t>
            </a:r>
            <a:r>
              <a:rPr lang="de-DE" sz="1200"/>
              <a:t> Quantum Expert</a:t>
            </a:r>
            <a:endParaRPr lang="de-DE"/>
          </a:p>
        </p:txBody>
      </p:sp>
      <p:sp>
        <p:nvSpPr>
          <p:cNvPr id="4" name="Slide Number Placeholder 3">
            <a:extLst>
              <a:ext uri="{FF2B5EF4-FFF2-40B4-BE49-F238E27FC236}">
                <a16:creationId xmlns:a16="http://schemas.microsoft.com/office/drawing/2014/main" id="{33151073-A78A-2492-0383-D9D1AAEB6F7F}"/>
              </a:ext>
            </a:extLst>
          </p:cNvPr>
          <p:cNvSpPr>
            <a:spLocks noGrp="1"/>
          </p:cNvSpPr>
          <p:nvPr>
            <p:ph type="sldNum" sz="quarter" idx="12"/>
          </p:nvPr>
        </p:nvSpPr>
        <p:spPr/>
        <p:txBody>
          <a:bodyPr/>
          <a:lstStyle/>
          <a:p>
            <a:fld id="{ED832909-EC19-48EF-8290-21E6AAD8A5C6}" type="slidenum">
              <a:rPr lang="de-DE" smtClean="0"/>
              <a:pPr/>
              <a:t>10</a:t>
            </a:fld>
            <a:endParaRPr lang="de-DE"/>
          </a:p>
        </p:txBody>
      </p:sp>
      <p:pic>
        <p:nvPicPr>
          <p:cNvPr id="5" name="Picture 4">
            <a:extLst>
              <a:ext uri="{FF2B5EF4-FFF2-40B4-BE49-F238E27FC236}">
                <a16:creationId xmlns:a16="http://schemas.microsoft.com/office/drawing/2014/main" id="{DAA1A7EF-341F-07B4-09AA-FBB95ECA947A}"/>
              </a:ext>
            </a:extLst>
          </p:cNvPr>
          <p:cNvPicPr>
            <a:picLocks noChangeAspect="1"/>
          </p:cNvPicPr>
          <p:nvPr/>
        </p:nvPicPr>
        <p:blipFill>
          <a:blip r:embed="rId2"/>
          <a:stretch>
            <a:fillRect/>
          </a:stretch>
        </p:blipFill>
        <p:spPr>
          <a:xfrm>
            <a:off x="431296" y="1470497"/>
            <a:ext cx="4892896" cy="2390330"/>
          </a:xfrm>
          <a:prstGeom prst="rect">
            <a:avLst/>
          </a:prstGeom>
          <a:ln w="31750">
            <a:solidFill>
              <a:srgbClr val="7B7A7A"/>
            </a:solidFill>
          </a:ln>
        </p:spPr>
      </p:pic>
      <p:pic>
        <p:nvPicPr>
          <p:cNvPr id="7" name="Grafik 6">
            <a:extLst>
              <a:ext uri="{FF2B5EF4-FFF2-40B4-BE49-F238E27FC236}">
                <a16:creationId xmlns:a16="http://schemas.microsoft.com/office/drawing/2014/main" id="{A358F45E-ECD4-71DA-260F-037505BD0A8F}"/>
              </a:ext>
            </a:extLst>
          </p:cNvPr>
          <p:cNvPicPr>
            <a:picLocks noChangeAspect="1"/>
          </p:cNvPicPr>
          <p:nvPr/>
        </p:nvPicPr>
        <p:blipFill>
          <a:blip r:embed="rId3"/>
          <a:stretch>
            <a:fillRect/>
          </a:stretch>
        </p:blipFill>
        <p:spPr>
          <a:xfrm>
            <a:off x="6915677" y="3541514"/>
            <a:ext cx="4151304" cy="2493603"/>
          </a:xfrm>
          <a:prstGeom prst="rect">
            <a:avLst/>
          </a:prstGeom>
          <a:ln w="31750">
            <a:solidFill>
              <a:srgbClr val="7B7A7A"/>
            </a:solidFill>
          </a:ln>
        </p:spPr>
      </p:pic>
      <p:sp>
        <p:nvSpPr>
          <p:cNvPr id="8" name="Abgerundetes Rechteck 9">
            <a:extLst>
              <a:ext uri="{FF2B5EF4-FFF2-40B4-BE49-F238E27FC236}">
                <a16:creationId xmlns:a16="http://schemas.microsoft.com/office/drawing/2014/main" id="{2C8EA617-130D-7F68-5CAA-69F367574F3C}"/>
              </a:ext>
            </a:extLst>
          </p:cNvPr>
          <p:cNvSpPr/>
          <p:nvPr/>
        </p:nvSpPr>
        <p:spPr>
          <a:xfrm>
            <a:off x="8429637" y="1260067"/>
            <a:ext cx="2493819" cy="1419375"/>
          </a:xfrm>
          <a:prstGeom prst="roundRect">
            <a:avLst>
              <a:gd name="adj" fmla="val 5100"/>
            </a:avLst>
          </a:prstGeom>
          <a:solidFill>
            <a:srgbClr val="FED11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1600"/>
              <a:t>Der Fragenkatalog wurde von 17 auf 40 Fragen erweitert. Diese wurden in ein strukturiertes JSON-Format überführt </a:t>
            </a:r>
          </a:p>
        </p:txBody>
      </p:sp>
      <p:sp>
        <p:nvSpPr>
          <p:cNvPr id="46" name="Pfeil: gebogen 45">
            <a:extLst>
              <a:ext uri="{FF2B5EF4-FFF2-40B4-BE49-F238E27FC236}">
                <a16:creationId xmlns:a16="http://schemas.microsoft.com/office/drawing/2014/main" id="{D63DCCBE-C9F1-BCBB-CF3F-6F935106A379}"/>
              </a:ext>
            </a:extLst>
          </p:cNvPr>
          <p:cNvSpPr/>
          <p:nvPr/>
        </p:nvSpPr>
        <p:spPr>
          <a:xfrm rot="5400000">
            <a:off x="6521259" y="881335"/>
            <a:ext cx="1137705" cy="2244107"/>
          </a:xfrm>
          <a:prstGeom prst="bentArrow">
            <a:avLst/>
          </a:prstGeom>
          <a:solidFill>
            <a:srgbClr val="7B7A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Rechteck 46">
            <a:extLst>
              <a:ext uri="{FF2B5EF4-FFF2-40B4-BE49-F238E27FC236}">
                <a16:creationId xmlns:a16="http://schemas.microsoft.com/office/drawing/2014/main" id="{F86EF123-50B2-7C5A-7E09-416B5E648BAD}"/>
              </a:ext>
            </a:extLst>
          </p:cNvPr>
          <p:cNvSpPr/>
          <p:nvPr/>
        </p:nvSpPr>
        <p:spPr>
          <a:xfrm>
            <a:off x="362339" y="1089949"/>
            <a:ext cx="2709068" cy="2770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Initialer Umfang: 17 Fragen</a:t>
            </a:r>
          </a:p>
        </p:txBody>
      </p:sp>
      <p:sp>
        <p:nvSpPr>
          <p:cNvPr id="50" name="Abgerundetes Rechteck 9">
            <a:extLst>
              <a:ext uri="{FF2B5EF4-FFF2-40B4-BE49-F238E27FC236}">
                <a16:creationId xmlns:a16="http://schemas.microsoft.com/office/drawing/2014/main" id="{8D731A6E-19A8-4F29-9751-0F6C12FA97E1}"/>
              </a:ext>
            </a:extLst>
          </p:cNvPr>
          <p:cNvSpPr/>
          <p:nvPr/>
        </p:nvSpPr>
        <p:spPr>
          <a:xfrm>
            <a:off x="179207" y="4383911"/>
            <a:ext cx="2693301" cy="1786830"/>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a:t>Begründung der Fragenanzahl:</a:t>
            </a:r>
            <a:br>
              <a:rPr lang="de-DE" sz="1200"/>
            </a:br>
            <a:r>
              <a:rPr lang="de-DE" sz="1200"/>
              <a:t>Die Wahl von 40 Fragen basiert auf etablierten Empfehlungen aus Forschung und Praxis. Sie stellt einen ausgewogenen Mittelwert dar, der in verschiedenen QA- und UX-Kontexten als valide Referenzgröße gilt</a:t>
            </a:r>
            <a:endParaRPr lang="de-DE" sz="1200">
              <a:solidFill>
                <a:schemeClr val="accent6"/>
              </a:solidFill>
            </a:endParaRPr>
          </a:p>
        </p:txBody>
      </p:sp>
      <p:sp>
        <p:nvSpPr>
          <p:cNvPr id="52" name="Rechteck 51">
            <a:extLst>
              <a:ext uri="{FF2B5EF4-FFF2-40B4-BE49-F238E27FC236}">
                <a16:creationId xmlns:a16="http://schemas.microsoft.com/office/drawing/2014/main" id="{DCEA7E46-5699-ED76-BB34-E630E2C50850}"/>
              </a:ext>
            </a:extLst>
          </p:cNvPr>
          <p:cNvSpPr/>
          <p:nvPr/>
        </p:nvSpPr>
        <p:spPr>
          <a:xfrm>
            <a:off x="6887324" y="3118306"/>
            <a:ext cx="2915202" cy="2770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Erweiterter Umfang: 40 Fragen</a:t>
            </a:r>
          </a:p>
        </p:txBody>
      </p:sp>
      <p:graphicFrame>
        <p:nvGraphicFramePr>
          <p:cNvPr id="54" name="Tabelle 53">
            <a:extLst>
              <a:ext uri="{FF2B5EF4-FFF2-40B4-BE49-F238E27FC236}">
                <a16:creationId xmlns:a16="http://schemas.microsoft.com/office/drawing/2014/main" id="{DF95FF3E-0E56-A4A5-4F86-3CD760106798}"/>
              </a:ext>
            </a:extLst>
          </p:cNvPr>
          <p:cNvGraphicFramePr>
            <a:graphicFrameLocks noGrp="1"/>
          </p:cNvGraphicFramePr>
          <p:nvPr>
            <p:extLst>
              <p:ext uri="{D42A27DB-BD31-4B8C-83A1-F6EECF244321}">
                <p14:modId xmlns:p14="http://schemas.microsoft.com/office/powerpoint/2010/main" val="1847311757"/>
              </p:ext>
            </p:extLst>
          </p:nvPr>
        </p:nvGraphicFramePr>
        <p:xfrm>
          <a:off x="3137256" y="4767345"/>
          <a:ext cx="3171521" cy="1584960"/>
        </p:xfrm>
        <a:graphic>
          <a:graphicData uri="http://schemas.openxmlformats.org/drawingml/2006/table">
            <a:tbl>
              <a:tblPr firstRow="1" bandRow="1">
                <a:tableStyleId>{073A0DAA-6AF3-43AB-8588-CEC1D06C72B9}</a:tableStyleId>
              </a:tblPr>
              <a:tblGrid>
                <a:gridCol w="1111250">
                  <a:extLst>
                    <a:ext uri="{9D8B030D-6E8A-4147-A177-3AD203B41FA5}">
                      <a16:colId xmlns:a16="http://schemas.microsoft.com/office/drawing/2014/main" val="2185513017"/>
                    </a:ext>
                  </a:extLst>
                </a:gridCol>
                <a:gridCol w="1003098">
                  <a:extLst>
                    <a:ext uri="{9D8B030D-6E8A-4147-A177-3AD203B41FA5}">
                      <a16:colId xmlns:a16="http://schemas.microsoft.com/office/drawing/2014/main" val="2772892245"/>
                    </a:ext>
                  </a:extLst>
                </a:gridCol>
                <a:gridCol w="1057173">
                  <a:extLst>
                    <a:ext uri="{9D8B030D-6E8A-4147-A177-3AD203B41FA5}">
                      <a16:colId xmlns:a16="http://schemas.microsoft.com/office/drawing/2014/main" val="1030320415"/>
                    </a:ext>
                  </a:extLst>
                </a:gridCol>
              </a:tblGrid>
              <a:tr h="344298">
                <a:tc>
                  <a:txBody>
                    <a:bodyPr/>
                    <a:lstStyle/>
                    <a:p>
                      <a:r>
                        <a:rPr lang="de-DE" sz="1000"/>
                        <a:t>Quelle</a:t>
                      </a:r>
                    </a:p>
                  </a:txBody>
                  <a:tcPr/>
                </a:tc>
                <a:tc>
                  <a:txBody>
                    <a:bodyPr/>
                    <a:lstStyle/>
                    <a:p>
                      <a:r>
                        <a:rPr lang="de-DE" sz="1000"/>
                        <a:t>Empfohlene Fragenanzahl</a:t>
                      </a:r>
                    </a:p>
                  </a:txBody>
                  <a:tcPr/>
                </a:tc>
                <a:tc>
                  <a:txBody>
                    <a:bodyPr/>
                    <a:lstStyle/>
                    <a:p>
                      <a:r>
                        <a:rPr lang="de-DE" sz="1000"/>
                        <a:t>Kontext</a:t>
                      </a:r>
                    </a:p>
                  </a:txBody>
                  <a:tcPr/>
                </a:tc>
                <a:extLst>
                  <a:ext uri="{0D108BD9-81ED-4DB2-BD59-A6C34878D82A}">
                    <a16:rowId xmlns:a16="http://schemas.microsoft.com/office/drawing/2014/main" val="2764985901"/>
                  </a:ext>
                </a:extLst>
              </a:tr>
              <a:tr h="214022">
                <a:tc>
                  <a:txBody>
                    <a:bodyPr/>
                    <a:lstStyle/>
                    <a:p>
                      <a:r>
                        <a:rPr lang="de-DE" sz="1000"/>
                        <a:t>Nielsen Norman</a:t>
                      </a:r>
                    </a:p>
                  </a:txBody>
                  <a:tcPr/>
                </a:tc>
                <a:tc>
                  <a:txBody>
                    <a:bodyPr/>
                    <a:lstStyle/>
                    <a:p>
                      <a:r>
                        <a:rPr lang="de-DE" sz="1000"/>
                        <a:t>40-60 Inputs</a:t>
                      </a:r>
                    </a:p>
                  </a:txBody>
                  <a:tcPr/>
                </a:tc>
                <a:tc>
                  <a:txBody>
                    <a:bodyPr/>
                    <a:lstStyle/>
                    <a:p>
                      <a:r>
                        <a:rPr lang="de-DE" sz="1000"/>
                        <a:t>UX-Tests</a:t>
                      </a:r>
                    </a:p>
                  </a:txBody>
                  <a:tcPr/>
                </a:tc>
                <a:extLst>
                  <a:ext uri="{0D108BD9-81ED-4DB2-BD59-A6C34878D82A}">
                    <a16:rowId xmlns:a16="http://schemas.microsoft.com/office/drawing/2014/main" val="858806623"/>
                  </a:ext>
                </a:extLst>
              </a:tr>
              <a:tr h="344298">
                <a:tc>
                  <a:txBody>
                    <a:bodyPr/>
                    <a:lstStyle/>
                    <a:p>
                      <a:r>
                        <a:rPr lang="de-DE" sz="1000" err="1"/>
                        <a:t>LangChain</a:t>
                      </a:r>
                      <a:r>
                        <a:rPr lang="de-DE" sz="1000"/>
                        <a:t>/OpenAI</a:t>
                      </a:r>
                    </a:p>
                  </a:txBody>
                  <a:tcPr/>
                </a:tc>
                <a:tc>
                  <a:txBody>
                    <a:bodyPr/>
                    <a:lstStyle/>
                    <a:p>
                      <a:r>
                        <a:rPr lang="de-DE" sz="1000"/>
                        <a:t>30-100</a:t>
                      </a:r>
                    </a:p>
                  </a:txBody>
                  <a:tcPr/>
                </a:tc>
                <a:tc>
                  <a:txBody>
                    <a:bodyPr/>
                    <a:lstStyle/>
                    <a:p>
                      <a:r>
                        <a:rPr lang="de-DE" sz="1000"/>
                        <a:t>Praktische RAG- Bewertung</a:t>
                      </a:r>
                    </a:p>
                  </a:txBody>
                  <a:tcPr/>
                </a:tc>
                <a:extLst>
                  <a:ext uri="{0D108BD9-81ED-4DB2-BD59-A6C34878D82A}">
                    <a16:rowId xmlns:a16="http://schemas.microsoft.com/office/drawing/2014/main" val="1078960687"/>
                  </a:ext>
                </a:extLst>
              </a:tr>
              <a:tr h="391583">
                <a:tc>
                  <a:txBody>
                    <a:bodyPr/>
                    <a:lstStyle/>
                    <a:p>
                      <a:r>
                        <a:rPr lang="de-DE" sz="1000"/>
                        <a:t>Wissenschaftliche Paper</a:t>
                      </a:r>
                    </a:p>
                  </a:txBody>
                  <a:tcPr/>
                </a:tc>
                <a:tc>
                  <a:txBody>
                    <a:bodyPr/>
                    <a:lstStyle/>
                    <a:p>
                      <a:r>
                        <a:rPr lang="de-DE" sz="1000"/>
                        <a:t>20-50</a:t>
                      </a:r>
                    </a:p>
                  </a:txBody>
                  <a:tcPr/>
                </a:tc>
                <a:tc>
                  <a:txBody>
                    <a:bodyPr/>
                    <a:lstStyle/>
                    <a:p>
                      <a:r>
                        <a:rPr lang="de-DE" sz="1000"/>
                        <a:t>Spezifische QA/RAG-Tests</a:t>
                      </a:r>
                    </a:p>
                  </a:txBody>
                  <a:tcPr/>
                </a:tc>
                <a:extLst>
                  <a:ext uri="{0D108BD9-81ED-4DB2-BD59-A6C34878D82A}">
                    <a16:rowId xmlns:a16="http://schemas.microsoft.com/office/drawing/2014/main" val="688379757"/>
                  </a:ext>
                </a:extLst>
              </a:tr>
            </a:tbl>
          </a:graphicData>
        </a:graphic>
      </p:graphicFrame>
    </p:spTree>
    <p:extLst>
      <p:ext uri="{BB962C8B-B14F-4D97-AF65-F5344CB8AC3E}">
        <p14:creationId xmlns:p14="http://schemas.microsoft.com/office/powerpoint/2010/main" val="416991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67D6-C56C-5D07-E21A-A022307F176A}"/>
              </a:ext>
            </a:extLst>
          </p:cNvPr>
          <p:cNvSpPr>
            <a:spLocks noGrp="1"/>
          </p:cNvSpPr>
          <p:nvPr>
            <p:ph type="title"/>
          </p:nvPr>
        </p:nvSpPr>
        <p:spPr/>
        <p:txBody>
          <a:bodyPr/>
          <a:lstStyle/>
          <a:p>
            <a:r>
              <a:rPr lang="de-DE"/>
              <a:t>(Teil)-Automatische Evaluierung</a:t>
            </a:r>
          </a:p>
        </p:txBody>
      </p:sp>
      <p:sp>
        <p:nvSpPr>
          <p:cNvPr id="3" name="Footer Placeholder 2">
            <a:extLst>
              <a:ext uri="{FF2B5EF4-FFF2-40B4-BE49-F238E27FC236}">
                <a16:creationId xmlns:a16="http://schemas.microsoft.com/office/drawing/2014/main" id="{7B7E9E1E-28DA-84D7-CBDC-B45259C95118}"/>
              </a:ext>
            </a:extLst>
          </p:cNvPr>
          <p:cNvSpPr>
            <a:spLocks noGrp="1"/>
          </p:cNvSpPr>
          <p:nvPr>
            <p:ph type="ftr" sz="quarter" idx="11"/>
          </p:nvPr>
        </p:nvSpPr>
        <p:spPr/>
        <p:txBody>
          <a:bodyPr/>
          <a:lstStyle/>
          <a:p>
            <a:r>
              <a:rPr lang="de-DE" sz="1200"/>
              <a:t>AI-powered Quantum Expert</a:t>
            </a:r>
            <a:endParaRPr lang="de-DE"/>
          </a:p>
        </p:txBody>
      </p:sp>
      <p:sp>
        <p:nvSpPr>
          <p:cNvPr id="4" name="Slide Number Placeholder 3">
            <a:extLst>
              <a:ext uri="{FF2B5EF4-FFF2-40B4-BE49-F238E27FC236}">
                <a16:creationId xmlns:a16="http://schemas.microsoft.com/office/drawing/2014/main" id="{603FC129-D436-8D37-237F-B480181F70A8}"/>
              </a:ext>
            </a:extLst>
          </p:cNvPr>
          <p:cNvSpPr>
            <a:spLocks noGrp="1"/>
          </p:cNvSpPr>
          <p:nvPr>
            <p:ph type="sldNum" sz="quarter" idx="12"/>
          </p:nvPr>
        </p:nvSpPr>
        <p:spPr/>
        <p:txBody>
          <a:bodyPr/>
          <a:lstStyle/>
          <a:p>
            <a:fld id="{ED832909-EC19-48EF-8290-21E6AAD8A5C6}" type="slidenum">
              <a:rPr lang="de-DE" smtClean="0"/>
              <a:pPr/>
              <a:t>11</a:t>
            </a:fld>
            <a:endParaRPr lang="de-DE"/>
          </a:p>
        </p:txBody>
      </p:sp>
      <p:pic>
        <p:nvPicPr>
          <p:cNvPr id="6" name="Picture 5" descr="A screenshot of a computer&#10;&#10;AI-generated content may be incorrect.">
            <a:extLst>
              <a:ext uri="{FF2B5EF4-FFF2-40B4-BE49-F238E27FC236}">
                <a16:creationId xmlns:a16="http://schemas.microsoft.com/office/drawing/2014/main" id="{830CC2C6-64A7-ADFC-6593-C65999AEB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558" y="1848464"/>
            <a:ext cx="7584883" cy="4336890"/>
          </a:xfrm>
          <a:prstGeom prst="rect">
            <a:avLst/>
          </a:prstGeom>
        </p:spPr>
      </p:pic>
      <p:sp>
        <p:nvSpPr>
          <p:cNvPr id="7" name="Textfeld 13">
            <a:extLst>
              <a:ext uri="{FF2B5EF4-FFF2-40B4-BE49-F238E27FC236}">
                <a16:creationId xmlns:a16="http://schemas.microsoft.com/office/drawing/2014/main" id="{A0FDAD37-3C3A-3ED7-D887-E77FCAAFA596}"/>
              </a:ext>
            </a:extLst>
          </p:cNvPr>
          <p:cNvSpPr txBox="1"/>
          <p:nvPr/>
        </p:nvSpPr>
        <p:spPr>
          <a:xfrm>
            <a:off x="362339" y="911549"/>
            <a:ext cx="11423901" cy="703206"/>
          </a:xfrm>
          <a:prstGeom prst="rect">
            <a:avLst/>
          </a:prstGeom>
          <a:noFill/>
        </p:spPr>
        <p:txBody>
          <a:bodyPr wrap="square" rtlCol="0">
            <a:spAutoFit/>
          </a:bodyPr>
          <a:lstStyle/>
          <a:p>
            <a:r>
              <a:rPr lang="de-DE" b="1">
                <a:solidFill>
                  <a:srgbClr val="7B7A7A"/>
                </a:solidFill>
              </a:rPr>
              <a:t>1x Response - Generation:</a:t>
            </a:r>
          </a:p>
          <a:p>
            <a:pPr marL="285750" indent="-285750">
              <a:lnSpc>
                <a:spcPct val="150000"/>
              </a:lnSpc>
              <a:buFont typeface="Arial" panose="020B0604020202020204" pitchFamily="34" charset="0"/>
              <a:buChar char="•"/>
              <a:tabLst>
                <a:tab pos="436563" algn="l"/>
              </a:tabLst>
            </a:pPr>
            <a:r>
              <a:rPr lang="de-DE" sz="1600">
                <a:solidFill>
                  <a:srgbClr val="7B7A7A"/>
                </a:solidFill>
              </a:rPr>
              <a:t>Response-generation-RAG-V0.py</a:t>
            </a:r>
          </a:p>
        </p:txBody>
      </p:sp>
    </p:spTree>
    <p:extLst>
      <p:ext uri="{BB962C8B-B14F-4D97-AF65-F5344CB8AC3E}">
        <p14:creationId xmlns:p14="http://schemas.microsoft.com/office/powerpoint/2010/main" val="2448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94F28-C506-FD65-65E2-98B68BC46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2CEE0-11A5-FB93-C36B-82C0C5CBC99A}"/>
              </a:ext>
            </a:extLst>
          </p:cNvPr>
          <p:cNvSpPr>
            <a:spLocks noGrp="1"/>
          </p:cNvSpPr>
          <p:nvPr>
            <p:ph type="title"/>
          </p:nvPr>
        </p:nvSpPr>
        <p:spPr/>
        <p:txBody>
          <a:bodyPr/>
          <a:lstStyle/>
          <a:p>
            <a:r>
              <a:rPr lang="de-DE"/>
              <a:t>(Teil)-Automatische Evaluierung</a:t>
            </a:r>
          </a:p>
        </p:txBody>
      </p:sp>
      <p:sp>
        <p:nvSpPr>
          <p:cNvPr id="3" name="Footer Placeholder 2">
            <a:extLst>
              <a:ext uri="{FF2B5EF4-FFF2-40B4-BE49-F238E27FC236}">
                <a16:creationId xmlns:a16="http://schemas.microsoft.com/office/drawing/2014/main" id="{659EDEA8-65ED-5AF3-6B2B-027C0E70D2DC}"/>
              </a:ext>
            </a:extLst>
          </p:cNvPr>
          <p:cNvSpPr>
            <a:spLocks noGrp="1"/>
          </p:cNvSpPr>
          <p:nvPr>
            <p:ph type="ftr" sz="quarter" idx="11"/>
          </p:nvPr>
        </p:nvSpPr>
        <p:spPr/>
        <p:txBody>
          <a:bodyPr/>
          <a:lstStyle/>
          <a:p>
            <a:r>
              <a:rPr lang="de-DE" sz="1200"/>
              <a:t>AI-powered Quantum Expert</a:t>
            </a:r>
            <a:endParaRPr lang="de-DE"/>
          </a:p>
        </p:txBody>
      </p:sp>
      <p:sp>
        <p:nvSpPr>
          <p:cNvPr id="4" name="Slide Number Placeholder 3">
            <a:extLst>
              <a:ext uri="{FF2B5EF4-FFF2-40B4-BE49-F238E27FC236}">
                <a16:creationId xmlns:a16="http://schemas.microsoft.com/office/drawing/2014/main" id="{328C0383-E018-D536-F3FC-E3B0EFA8191E}"/>
              </a:ext>
            </a:extLst>
          </p:cNvPr>
          <p:cNvSpPr>
            <a:spLocks noGrp="1"/>
          </p:cNvSpPr>
          <p:nvPr>
            <p:ph type="sldNum" sz="quarter" idx="12"/>
          </p:nvPr>
        </p:nvSpPr>
        <p:spPr/>
        <p:txBody>
          <a:bodyPr/>
          <a:lstStyle/>
          <a:p>
            <a:fld id="{ED832909-EC19-48EF-8290-21E6AAD8A5C6}" type="slidenum">
              <a:rPr lang="de-DE" smtClean="0"/>
              <a:pPr/>
              <a:t>12</a:t>
            </a:fld>
            <a:endParaRPr lang="de-DE"/>
          </a:p>
        </p:txBody>
      </p:sp>
      <p:pic>
        <p:nvPicPr>
          <p:cNvPr id="6" name="Picture 5" descr="Ein Bild, das Text, Screenshot, Software, Display enthält.">
            <a:extLst>
              <a:ext uri="{FF2B5EF4-FFF2-40B4-BE49-F238E27FC236}">
                <a16:creationId xmlns:a16="http://schemas.microsoft.com/office/drawing/2014/main" id="{51FCE950-F1E4-A7D1-4E1F-75680AFDE6B5}"/>
              </a:ext>
            </a:extLst>
          </p:cNvPr>
          <p:cNvPicPr>
            <a:picLocks noChangeAspect="1"/>
          </p:cNvPicPr>
          <p:nvPr/>
        </p:nvPicPr>
        <p:blipFill>
          <a:blip r:embed="rId2"/>
          <a:stretch>
            <a:fillRect/>
          </a:stretch>
        </p:blipFill>
        <p:spPr>
          <a:xfrm>
            <a:off x="2629325" y="1848464"/>
            <a:ext cx="6933348" cy="4336890"/>
          </a:xfrm>
          <a:prstGeom prst="rect">
            <a:avLst/>
          </a:prstGeom>
        </p:spPr>
      </p:pic>
      <p:sp>
        <p:nvSpPr>
          <p:cNvPr id="7" name="Textfeld 13">
            <a:extLst>
              <a:ext uri="{FF2B5EF4-FFF2-40B4-BE49-F238E27FC236}">
                <a16:creationId xmlns:a16="http://schemas.microsoft.com/office/drawing/2014/main" id="{19820D5A-DB4F-B907-BAB4-B8618CA55DCF}"/>
              </a:ext>
            </a:extLst>
          </p:cNvPr>
          <p:cNvSpPr txBox="1"/>
          <p:nvPr/>
        </p:nvSpPr>
        <p:spPr>
          <a:xfrm>
            <a:off x="362339" y="911549"/>
            <a:ext cx="11423901" cy="703206"/>
          </a:xfrm>
          <a:prstGeom prst="rect">
            <a:avLst/>
          </a:prstGeom>
          <a:noFill/>
        </p:spPr>
        <p:txBody>
          <a:bodyPr wrap="square" rtlCol="0">
            <a:spAutoFit/>
          </a:bodyPr>
          <a:lstStyle/>
          <a:p>
            <a:r>
              <a:rPr lang="de-DE" b="1">
                <a:solidFill>
                  <a:srgbClr val="7B7A7A"/>
                </a:solidFill>
              </a:rPr>
              <a:t>1x Response - Evaluierung:</a:t>
            </a:r>
          </a:p>
          <a:p>
            <a:pPr marL="285750" indent="-285750">
              <a:lnSpc>
                <a:spcPct val="150000"/>
              </a:lnSpc>
              <a:buFont typeface="Arial" panose="020B0604020202020204" pitchFamily="34" charset="0"/>
              <a:buChar char="•"/>
              <a:tabLst>
                <a:tab pos="436563" algn="l"/>
              </a:tabLst>
            </a:pPr>
            <a:r>
              <a:rPr lang="de-DE" sz="1600">
                <a:solidFill>
                  <a:srgbClr val="7B7A7A"/>
                </a:solidFill>
              </a:rPr>
              <a:t>Evaluation_GPT4-Modell_V2.py</a:t>
            </a:r>
          </a:p>
        </p:txBody>
      </p:sp>
      <p:pic>
        <p:nvPicPr>
          <p:cNvPr id="2050" name="Picture 2" descr="Csv - Kostenlose schnittstelle-Icons">
            <a:extLst>
              <a:ext uri="{FF2B5EF4-FFF2-40B4-BE49-F238E27FC236}">
                <a16:creationId xmlns:a16="http://schemas.microsoft.com/office/drawing/2014/main" id="{82C87077-D010-7DF0-21E4-C9CB88F2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6544" y="5171766"/>
            <a:ext cx="843117" cy="84311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8611156-ACC2-8BEC-60F9-AEEC2184C2DE}"/>
              </a:ext>
            </a:extLst>
          </p:cNvPr>
          <p:cNvGrpSpPr/>
          <p:nvPr/>
        </p:nvGrpSpPr>
        <p:grpSpPr>
          <a:xfrm>
            <a:off x="10030533" y="5498075"/>
            <a:ext cx="488151" cy="190498"/>
            <a:chOff x="9969910" y="5407742"/>
            <a:chExt cx="488151" cy="190498"/>
          </a:xfrm>
        </p:grpSpPr>
        <p:cxnSp>
          <p:nvCxnSpPr>
            <p:cNvPr id="9" name="Straight Connector 8">
              <a:extLst>
                <a:ext uri="{FF2B5EF4-FFF2-40B4-BE49-F238E27FC236}">
                  <a16:creationId xmlns:a16="http://schemas.microsoft.com/office/drawing/2014/main" id="{11F04517-BAD6-A3F8-A09C-DD35C69F47FF}"/>
                </a:ext>
              </a:extLst>
            </p:cNvPr>
            <p:cNvCxnSpPr>
              <a:cxnSpLocks/>
            </p:cNvCxnSpPr>
            <p:nvPr/>
          </p:nvCxnSpPr>
          <p:spPr>
            <a:xfrm>
              <a:off x="9969910" y="5407742"/>
              <a:ext cx="488151" cy="0"/>
            </a:xfrm>
            <a:prstGeom prst="line">
              <a:avLst/>
            </a:prstGeom>
            <a:ln w="57150" cap="rnd">
              <a:solidFill>
                <a:srgbClr val="FECC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D5BEB6F-4787-E7D0-BC56-C1B2C996469B}"/>
                </a:ext>
              </a:extLst>
            </p:cNvPr>
            <p:cNvCxnSpPr>
              <a:cxnSpLocks/>
            </p:cNvCxnSpPr>
            <p:nvPr/>
          </p:nvCxnSpPr>
          <p:spPr>
            <a:xfrm>
              <a:off x="9969910" y="5598240"/>
              <a:ext cx="488151" cy="0"/>
            </a:xfrm>
            <a:prstGeom prst="line">
              <a:avLst/>
            </a:prstGeom>
            <a:ln w="57150" cap="rnd">
              <a:solidFill>
                <a:srgbClr val="FECC00"/>
              </a:solidFill>
            </a:ln>
          </p:spPr>
          <p:style>
            <a:lnRef idx="2">
              <a:schemeClr val="accent1"/>
            </a:lnRef>
            <a:fillRef idx="0">
              <a:schemeClr val="accent1"/>
            </a:fillRef>
            <a:effectRef idx="1">
              <a:schemeClr val="accent1"/>
            </a:effectRef>
            <a:fontRef idx="minor">
              <a:schemeClr val="tx1"/>
            </a:fontRef>
          </p:style>
        </p:cxnSp>
      </p:grpSp>
      <p:cxnSp>
        <p:nvCxnSpPr>
          <p:cNvPr id="17" name="Straight Connector 16">
            <a:extLst>
              <a:ext uri="{FF2B5EF4-FFF2-40B4-BE49-F238E27FC236}">
                <a16:creationId xmlns:a16="http://schemas.microsoft.com/office/drawing/2014/main" id="{F70982AE-9A17-0AEA-6747-59CF0E2AAA73}"/>
              </a:ext>
            </a:extLst>
          </p:cNvPr>
          <p:cNvCxnSpPr>
            <a:cxnSpLocks/>
          </p:cNvCxnSpPr>
          <p:nvPr/>
        </p:nvCxnSpPr>
        <p:spPr>
          <a:xfrm>
            <a:off x="11052911" y="6096000"/>
            <a:ext cx="82591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61517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7A2F-C3A2-872A-967D-38A9EADF9C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AFD56BE-C12C-7759-2B02-90433232AED2}"/>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2D5A7C0F-30F4-73A2-F160-4626175489E8}"/>
              </a:ext>
            </a:extLst>
          </p:cNvPr>
          <p:cNvSpPr txBox="1"/>
          <p:nvPr/>
        </p:nvSpPr>
        <p:spPr>
          <a:xfrm>
            <a:off x="362339" y="1927619"/>
            <a:ext cx="11248414" cy="2800767"/>
          </a:xfrm>
          <a:prstGeom prst="rect">
            <a:avLst/>
          </a:prstGeom>
          <a:noFill/>
        </p:spPr>
        <p:txBody>
          <a:bodyPr wrap="square" lIns="91440" tIns="45720" rIns="91440" bIns="45720" rtlCol="0" anchor="t">
            <a:spAutoFit/>
          </a:bodyPr>
          <a:lstStyle/>
          <a:p>
            <a:r>
              <a:rPr lang="de-DE" sz="9600" b="1">
                <a:solidFill>
                  <a:srgbClr val="FECC02"/>
                </a:solidFill>
              </a:rPr>
              <a:t>04</a:t>
            </a:r>
          </a:p>
          <a:p>
            <a:r>
              <a:rPr lang="de-DE" sz="8000">
                <a:solidFill>
                  <a:srgbClr val="828181"/>
                </a:solidFill>
              </a:rPr>
              <a:t>Ausblick</a:t>
            </a:r>
          </a:p>
        </p:txBody>
      </p:sp>
    </p:spTree>
    <p:extLst>
      <p:ext uri="{BB962C8B-B14F-4D97-AF65-F5344CB8AC3E}">
        <p14:creationId xmlns:p14="http://schemas.microsoft.com/office/powerpoint/2010/main" val="3901731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F775-CFF0-755E-B1DB-8BA4DC6CC409}"/>
              </a:ext>
            </a:extLst>
          </p:cNvPr>
          <p:cNvSpPr>
            <a:spLocks noGrp="1"/>
          </p:cNvSpPr>
          <p:nvPr>
            <p:ph type="title"/>
          </p:nvPr>
        </p:nvSpPr>
        <p:spPr/>
        <p:txBody>
          <a:bodyPr/>
          <a:lstStyle/>
          <a:p>
            <a:r>
              <a:rPr lang="de-DE"/>
              <a:t>Endabgabe - Diskussion</a:t>
            </a:r>
          </a:p>
        </p:txBody>
      </p:sp>
      <p:sp>
        <p:nvSpPr>
          <p:cNvPr id="3" name="Footer Placeholder 2">
            <a:extLst>
              <a:ext uri="{FF2B5EF4-FFF2-40B4-BE49-F238E27FC236}">
                <a16:creationId xmlns:a16="http://schemas.microsoft.com/office/drawing/2014/main" id="{71830C45-1BCC-CFC9-17B5-11C301C7DD3E}"/>
              </a:ext>
            </a:extLst>
          </p:cNvPr>
          <p:cNvSpPr>
            <a:spLocks noGrp="1"/>
          </p:cNvSpPr>
          <p:nvPr>
            <p:ph type="ftr" sz="quarter" idx="11"/>
          </p:nvPr>
        </p:nvSpPr>
        <p:spPr/>
        <p:txBody>
          <a:bodyPr/>
          <a:lstStyle/>
          <a:p>
            <a:r>
              <a:rPr lang="de-DE" sz="1200"/>
              <a:t>AI-powered Quantum Expert</a:t>
            </a:r>
            <a:endParaRPr lang="de-DE"/>
          </a:p>
        </p:txBody>
      </p:sp>
      <p:sp>
        <p:nvSpPr>
          <p:cNvPr id="4" name="Slide Number Placeholder 3">
            <a:extLst>
              <a:ext uri="{FF2B5EF4-FFF2-40B4-BE49-F238E27FC236}">
                <a16:creationId xmlns:a16="http://schemas.microsoft.com/office/drawing/2014/main" id="{55429865-292B-92DB-D041-05FCE29B6483}"/>
              </a:ext>
            </a:extLst>
          </p:cNvPr>
          <p:cNvSpPr>
            <a:spLocks noGrp="1"/>
          </p:cNvSpPr>
          <p:nvPr>
            <p:ph type="sldNum" sz="quarter" idx="12"/>
          </p:nvPr>
        </p:nvSpPr>
        <p:spPr/>
        <p:txBody>
          <a:bodyPr/>
          <a:lstStyle/>
          <a:p>
            <a:fld id="{ED832909-EC19-48EF-8290-21E6AAD8A5C6}" type="slidenum">
              <a:rPr lang="de-DE" smtClean="0"/>
              <a:pPr/>
              <a:t>14</a:t>
            </a:fld>
            <a:endParaRPr lang="de-DE"/>
          </a:p>
        </p:txBody>
      </p:sp>
      <p:sp>
        <p:nvSpPr>
          <p:cNvPr id="6" name="Textfeld 13">
            <a:extLst>
              <a:ext uri="{FF2B5EF4-FFF2-40B4-BE49-F238E27FC236}">
                <a16:creationId xmlns:a16="http://schemas.microsoft.com/office/drawing/2014/main" id="{1D51D00E-5FFB-2AB7-C9FA-27F25EB8CAD2}"/>
              </a:ext>
            </a:extLst>
          </p:cNvPr>
          <p:cNvSpPr txBox="1"/>
          <p:nvPr/>
        </p:nvSpPr>
        <p:spPr>
          <a:xfrm>
            <a:off x="362339" y="3068344"/>
            <a:ext cx="11423901" cy="1811201"/>
          </a:xfrm>
          <a:prstGeom prst="rect">
            <a:avLst/>
          </a:prstGeom>
          <a:noFill/>
        </p:spPr>
        <p:txBody>
          <a:bodyPr wrap="square" rtlCol="0">
            <a:spAutoFit/>
          </a:bodyPr>
          <a:lstStyle/>
          <a:p>
            <a:r>
              <a:rPr lang="de-DE" b="1">
                <a:solidFill>
                  <a:srgbClr val="7B7A7A"/>
                </a:solidFill>
              </a:rPr>
              <a:t>Punkte die wir bis zur Endabgabe umsetzen möchten:</a:t>
            </a:r>
          </a:p>
          <a:p>
            <a:pPr marL="285750" indent="-285750">
              <a:lnSpc>
                <a:spcPct val="150000"/>
              </a:lnSpc>
              <a:buFont typeface="Arial" panose="020B0604020202020204" pitchFamily="34" charset="0"/>
              <a:buChar char="•"/>
              <a:tabLst>
                <a:tab pos="436563" algn="l"/>
              </a:tabLst>
            </a:pPr>
            <a:r>
              <a:rPr lang="de-DE" sz="1600">
                <a:solidFill>
                  <a:srgbClr val="7B7A7A"/>
                </a:solidFill>
              </a:rPr>
              <a:t>RAG-Verwendung mit Tracing abbilden – Verwendung mit Quellen </a:t>
            </a:r>
          </a:p>
          <a:p>
            <a:pPr marL="285750" indent="-285750">
              <a:lnSpc>
                <a:spcPct val="150000"/>
              </a:lnSpc>
              <a:buFont typeface="Arial" panose="020B0604020202020204" pitchFamily="34" charset="0"/>
              <a:buChar char="•"/>
              <a:tabLst>
                <a:tab pos="436563" algn="l"/>
              </a:tabLst>
            </a:pPr>
            <a:r>
              <a:rPr lang="de-DE" sz="1600">
                <a:solidFill>
                  <a:srgbClr val="7B7A7A"/>
                </a:solidFill>
              </a:rPr>
              <a:t>Kontinuierliche Systemprompt Anpassung und manuelle Evaluierung</a:t>
            </a:r>
          </a:p>
          <a:p>
            <a:pPr marL="285750" indent="-285750">
              <a:lnSpc>
                <a:spcPct val="150000"/>
              </a:lnSpc>
              <a:buFont typeface="Arial" panose="020B0604020202020204" pitchFamily="34" charset="0"/>
              <a:buChar char="•"/>
              <a:tabLst>
                <a:tab pos="436563" algn="l"/>
              </a:tabLst>
            </a:pPr>
            <a:r>
              <a:rPr lang="de-DE" sz="1600">
                <a:solidFill>
                  <a:srgbClr val="7B7A7A"/>
                </a:solidFill>
              </a:rPr>
              <a:t>Evaluierung – teilweise manuell</a:t>
            </a:r>
          </a:p>
          <a:p>
            <a:pPr marL="285750" indent="-285750">
              <a:lnSpc>
                <a:spcPct val="150000"/>
              </a:lnSpc>
              <a:buFont typeface="Arial" panose="020B0604020202020204" pitchFamily="34" charset="0"/>
              <a:buChar char="•"/>
              <a:tabLst>
                <a:tab pos="436563" algn="l"/>
              </a:tabLst>
            </a:pPr>
            <a:endParaRPr lang="de-DE" sz="1600">
              <a:solidFill>
                <a:srgbClr val="7B7A7A"/>
              </a:solidFill>
            </a:endParaRPr>
          </a:p>
        </p:txBody>
      </p:sp>
      <p:pic>
        <p:nvPicPr>
          <p:cNvPr id="1026" name="Picture 2" descr="Symbole &amp; Icons zum Thema &quot;Achtung&quot; | Canva">
            <a:extLst>
              <a:ext uri="{FF2B5EF4-FFF2-40B4-BE49-F238E27FC236}">
                <a16:creationId xmlns:a16="http://schemas.microsoft.com/office/drawing/2014/main" id="{FEFC6F34-E918-EE9B-BDF2-45987726B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16" y="1392642"/>
            <a:ext cx="1163503" cy="1072538"/>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13">
            <a:extLst>
              <a:ext uri="{FF2B5EF4-FFF2-40B4-BE49-F238E27FC236}">
                <a16:creationId xmlns:a16="http://schemas.microsoft.com/office/drawing/2014/main" id="{66BC009E-F650-DA1D-547C-1FE843502DD0}"/>
              </a:ext>
            </a:extLst>
          </p:cNvPr>
          <p:cNvSpPr txBox="1"/>
          <p:nvPr/>
        </p:nvSpPr>
        <p:spPr>
          <a:xfrm>
            <a:off x="2128043" y="1300309"/>
            <a:ext cx="11423901" cy="1164871"/>
          </a:xfrm>
          <a:prstGeom prst="rect">
            <a:avLst/>
          </a:prstGeom>
          <a:noFill/>
        </p:spPr>
        <p:txBody>
          <a:bodyPr wrap="square" rtlCol="0">
            <a:spAutoFit/>
          </a:bodyPr>
          <a:lstStyle/>
          <a:p>
            <a:pPr marL="285750" indent="-285750">
              <a:lnSpc>
                <a:spcPct val="150000"/>
              </a:lnSpc>
              <a:buFont typeface="Arial" panose="020B0604020202020204" pitchFamily="34" charset="0"/>
              <a:buChar char="•"/>
              <a:tabLst>
                <a:tab pos="436563" algn="l"/>
              </a:tabLst>
            </a:pPr>
            <a:r>
              <a:rPr lang="de-DE" sz="1600">
                <a:solidFill>
                  <a:srgbClr val="7B7A7A"/>
                </a:solidFill>
              </a:rPr>
              <a:t>Finale Präsentation 30.09.2025</a:t>
            </a:r>
          </a:p>
          <a:p>
            <a:pPr marL="285750" indent="-285750">
              <a:lnSpc>
                <a:spcPct val="150000"/>
              </a:lnSpc>
              <a:buFont typeface="Arial" panose="020B0604020202020204" pitchFamily="34" charset="0"/>
              <a:buChar char="•"/>
              <a:tabLst>
                <a:tab pos="436563" algn="l"/>
              </a:tabLst>
            </a:pPr>
            <a:r>
              <a:rPr lang="de-DE" sz="1600">
                <a:solidFill>
                  <a:srgbClr val="7B7A7A"/>
                </a:solidFill>
              </a:rPr>
              <a:t>Semesterferien bis zum 30.09.2025 </a:t>
            </a:r>
          </a:p>
          <a:p>
            <a:pPr marL="285750" indent="-285750">
              <a:lnSpc>
                <a:spcPct val="150000"/>
              </a:lnSpc>
              <a:buFont typeface="Arial" panose="020B0604020202020204" pitchFamily="34" charset="0"/>
              <a:buChar char="•"/>
              <a:tabLst>
                <a:tab pos="436563" algn="l"/>
              </a:tabLst>
            </a:pPr>
            <a:r>
              <a:rPr lang="de-DE" sz="1600">
                <a:solidFill>
                  <a:srgbClr val="7B7A7A"/>
                </a:solidFill>
              </a:rPr>
              <a:t>Geringe Verfügbarkeit - Abhängigkeiten und Urlaube</a:t>
            </a:r>
          </a:p>
        </p:txBody>
      </p:sp>
      <p:cxnSp>
        <p:nvCxnSpPr>
          <p:cNvPr id="9" name="Straight Connector 8">
            <a:extLst>
              <a:ext uri="{FF2B5EF4-FFF2-40B4-BE49-F238E27FC236}">
                <a16:creationId xmlns:a16="http://schemas.microsoft.com/office/drawing/2014/main" id="{044F2FB2-1A1E-4AD1-9B3D-894329A71E4A}"/>
              </a:ext>
            </a:extLst>
          </p:cNvPr>
          <p:cNvCxnSpPr/>
          <p:nvPr/>
        </p:nvCxnSpPr>
        <p:spPr>
          <a:xfrm>
            <a:off x="343678" y="2831363"/>
            <a:ext cx="11016861" cy="0"/>
          </a:xfrm>
          <a:prstGeom prst="line">
            <a:avLst/>
          </a:prstGeom>
          <a:ln>
            <a:solidFill>
              <a:srgbClr val="FECC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66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CFE36-2DA5-F07A-6FA4-5C35EC65893A}"/>
              </a:ext>
            </a:extLst>
          </p:cNvPr>
          <p:cNvSpPr>
            <a:spLocks noGrp="1"/>
          </p:cNvSpPr>
          <p:nvPr>
            <p:ph type="title"/>
          </p:nvPr>
        </p:nvSpPr>
        <p:spPr/>
        <p:txBody>
          <a:bodyPr>
            <a:normAutofit/>
          </a:bodyPr>
          <a:lstStyle/>
          <a:p>
            <a:r>
              <a:rPr lang="de-DE"/>
              <a:t>Farben</a:t>
            </a:r>
          </a:p>
        </p:txBody>
      </p:sp>
      <p:sp>
        <p:nvSpPr>
          <p:cNvPr id="3" name="Fußzeilenplatzhalter 2">
            <a:extLst>
              <a:ext uri="{FF2B5EF4-FFF2-40B4-BE49-F238E27FC236}">
                <a16:creationId xmlns:a16="http://schemas.microsoft.com/office/drawing/2014/main" id="{6165264D-8D60-39D1-195A-0170C620E0AE}"/>
              </a:ext>
            </a:extLst>
          </p:cNvPr>
          <p:cNvSpPr>
            <a:spLocks noGrp="1"/>
          </p:cNvSpPr>
          <p:nvPr>
            <p:ph type="ftr" sz="quarter" idx="11"/>
          </p:nvPr>
        </p:nvSpPr>
        <p:spPr/>
        <p:txBody>
          <a:bodyPr/>
          <a:lstStyle/>
          <a:p>
            <a:r>
              <a:rPr lang="de-DE"/>
              <a:t>AI-powered Quantum Expert</a:t>
            </a:r>
          </a:p>
        </p:txBody>
      </p:sp>
      <p:grpSp>
        <p:nvGrpSpPr>
          <p:cNvPr id="28" name="Gruppieren 27">
            <a:extLst>
              <a:ext uri="{FF2B5EF4-FFF2-40B4-BE49-F238E27FC236}">
                <a16:creationId xmlns:a16="http://schemas.microsoft.com/office/drawing/2014/main" id="{D82A9C89-394B-B4B9-2DF3-2245B91F5E1D}"/>
              </a:ext>
            </a:extLst>
          </p:cNvPr>
          <p:cNvGrpSpPr/>
          <p:nvPr/>
        </p:nvGrpSpPr>
        <p:grpSpPr>
          <a:xfrm>
            <a:off x="2078018" y="1995946"/>
            <a:ext cx="7842730" cy="1353560"/>
            <a:chOff x="2078018" y="1995946"/>
            <a:chExt cx="7842730" cy="1353560"/>
          </a:xfrm>
        </p:grpSpPr>
        <p:grpSp>
          <p:nvGrpSpPr>
            <p:cNvPr id="25" name="Gruppieren 24">
              <a:extLst>
                <a:ext uri="{FF2B5EF4-FFF2-40B4-BE49-F238E27FC236}">
                  <a16:creationId xmlns:a16="http://schemas.microsoft.com/office/drawing/2014/main" id="{B6B90EF0-2330-6D94-C585-862ECE06E6DD}"/>
                </a:ext>
              </a:extLst>
            </p:cNvPr>
            <p:cNvGrpSpPr/>
            <p:nvPr/>
          </p:nvGrpSpPr>
          <p:grpSpPr>
            <a:xfrm>
              <a:off x="2078018" y="1995946"/>
              <a:ext cx="7842730" cy="1353560"/>
              <a:chOff x="2549967" y="1809133"/>
              <a:chExt cx="7842730" cy="1353560"/>
            </a:xfrm>
          </p:grpSpPr>
          <p:grpSp>
            <p:nvGrpSpPr>
              <p:cNvPr id="21" name="Gruppieren 20">
                <a:extLst>
                  <a:ext uri="{FF2B5EF4-FFF2-40B4-BE49-F238E27FC236}">
                    <a16:creationId xmlns:a16="http://schemas.microsoft.com/office/drawing/2014/main" id="{293855EB-F8D5-9974-CA36-383C2B7C68DF}"/>
                  </a:ext>
                </a:extLst>
              </p:cNvPr>
              <p:cNvGrpSpPr/>
              <p:nvPr/>
            </p:nvGrpSpPr>
            <p:grpSpPr>
              <a:xfrm>
                <a:off x="2549967" y="1809134"/>
                <a:ext cx="7842730" cy="1353559"/>
                <a:chOff x="668594" y="1120876"/>
                <a:chExt cx="7842730" cy="1353559"/>
              </a:xfrm>
            </p:grpSpPr>
            <p:sp>
              <p:nvSpPr>
                <p:cNvPr id="14" name="Rechteck: abgerundete Ecken 13">
                  <a:extLst>
                    <a:ext uri="{FF2B5EF4-FFF2-40B4-BE49-F238E27FC236}">
                      <a16:creationId xmlns:a16="http://schemas.microsoft.com/office/drawing/2014/main" id="{21BB964E-4A16-193E-FB8F-4FCB812C981D}"/>
                    </a:ext>
                  </a:extLst>
                </p:cNvPr>
                <p:cNvSpPr/>
                <p:nvPr/>
              </p:nvSpPr>
              <p:spPr>
                <a:xfrm>
                  <a:off x="4245579" y="1127415"/>
                  <a:ext cx="4265745"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CDCD7A3E-06D1-3667-C23F-864EBACC746B}"/>
                    </a:ext>
                  </a:extLst>
                </p:cNvPr>
                <p:cNvSpPr txBox="1"/>
                <p:nvPr/>
              </p:nvSpPr>
              <p:spPr>
                <a:xfrm>
                  <a:off x="5089331" y="1120876"/>
                  <a:ext cx="1272003" cy="276999"/>
                </a:xfrm>
                <a:prstGeom prst="rect">
                  <a:avLst/>
                </a:prstGeom>
                <a:noFill/>
              </p:spPr>
              <p:txBody>
                <a:bodyPr wrap="square" rtlCol="0">
                  <a:spAutoFit/>
                </a:bodyPr>
                <a:lstStyle/>
                <a:p>
                  <a:pPr algn="ctr"/>
                  <a:r>
                    <a:rPr lang="de-DE" sz="1200" b="1"/>
                    <a:t>Schrift</a:t>
                  </a:r>
                </a:p>
              </p:txBody>
            </p:sp>
            <p:sp>
              <p:nvSpPr>
                <p:cNvPr id="7" name="Rechteck: abgerundete Ecken 6">
                  <a:extLst>
                    <a:ext uri="{FF2B5EF4-FFF2-40B4-BE49-F238E27FC236}">
                      <a16:creationId xmlns:a16="http://schemas.microsoft.com/office/drawing/2014/main" id="{B67CC8C5-7E6E-351A-9028-857052133EC9}"/>
                    </a:ext>
                  </a:extLst>
                </p:cNvPr>
                <p:cNvSpPr/>
                <p:nvPr/>
              </p:nvSpPr>
              <p:spPr>
                <a:xfrm>
                  <a:off x="668594" y="1120877"/>
                  <a:ext cx="2959509"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38C2E42D-A848-6415-55F8-5ED168FF6A2A}"/>
                    </a:ext>
                  </a:extLst>
                </p:cNvPr>
                <p:cNvSpPr/>
                <p:nvPr/>
              </p:nvSpPr>
              <p:spPr>
                <a:xfrm>
                  <a:off x="1286070" y="1459254"/>
                  <a:ext cx="341671" cy="341671"/>
                </a:xfrm>
                <a:prstGeom prst="ellipse">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92C2CB43-50A5-CDF4-51AA-28DB8A767BD1}"/>
                    </a:ext>
                  </a:extLst>
                </p:cNvPr>
                <p:cNvSpPr/>
                <p:nvPr/>
              </p:nvSpPr>
              <p:spPr>
                <a:xfrm>
                  <a:off x="2586888" y="1459255"/>
                  <a:ext cx="341671" cy="341671"/>
                </a:xfrm>
                <a:prstGeom prst="ellipse">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7BED479B-95C0-612B-066E-1A493F487DEF}"/>
                    </a:ext>
                  </a:extLst>
                </p:cNvPr>
                <p:cNvSpPr txBox="1"/>
                <p:nvPr/>
              </p:nvSpPr>
              <p:spPr>
                <a:xfrm>
                  <a:off x="1512346" y="1120877"/>
                  <a:ext cx="1272003" cy="276999"/>
                </a:xfrm>
                <a:prstGeom prst="rect">
                  <a:avLst/>
                </a:prstGeom>
                <a:noFill/>
              </p:spPr>
              <p:txBody>
                <a:bodyPr wrap="square" rtlCol="0">
                  <a:spAutoFit/>
                </a:bodyPr>
                <a:lstStyle/>
                <a:p>
                  <a:pPr algn="ctr"/>
                  <a:r>
                    <a:rPr lang="de-DE" sz="1200" b="1"/>
                    <a:t>Formen</a:t>
                  </a:r>
                </a:p>
              </p:txBody>
            </p:sp>
            <p:sp>
              <p:nvSpPr>
                <p:cNvPr id="12" name="Textfeld 11">
                  <a:extLst>
                    <a:ext uri="{FF2B5EF4-FFF2-40B4-BE49-F238E27FC236}">
                      <a16:creationId xmlns:a16="http://schemas.microsoft.com/office/drawing/2014/main" id="{EED381AF-38D3-FEC0-5059-2704CD56679C}"/>
                    </a:ext>
                  </a:extLst>
                </p:cNvPr>
                <p:cNvSpPr txBox="1"/>
                <p:nvPr/>
              </p:nvSpPr>
              <p:spPr>
                <a:xfrm>
                  <a:off x="1043950" y="1862303"/>
                  <a:ext cx="825910" cy="276999"/>
                </a:xfrm>
                <a:prstGeom prst="rect">
                  <a:avLst/>
                </a:prstGeom>
                <a:noFill/>
              </p:spPr>
              <p:txBody>
                <a:bodyPr wrap="square">
                  <a:spAutoFit/>
                </a:bodyPr>
                <a:lstStyle/>
                <a:p>
                  <a:pPr algn="ctr"/>
                  <a:r>
                    <a:rPr lang="de-DE" sz="1200"/>
                    <a:t>#FECC00</a:t>
                  </a:r>
                </a:p>
              </p:txBody>
            </p:sp>
            <p:sp>
              <p:nvSpPr>
                <p:cNvPr id="13" name="Textfeld 12">
                  <a:extLst>
                    <a:ext uri="{FF2B5EF4-FFF2-40B4-BE49-F238E27FC236}">
                      <a16:creationId xmlns:a16="http://schemas.microsoft.com/office/drawing/2014/main" id="{FE562D38-671E-49F1-6C72-434843C968E5}"/>
                    </a:ext>
                  </a:extLst>
                </p:cNvPr>
                <p:cNvSpPr txBox="1"/>
                <p:nvPr/>
              </p:nvSpPr>
              <p:spPr>
                <a:xfrm>
                  <a:off x="2336026" y="1857412"/>
                  <a:ext cx="825910" cy="276999"/>
                </a:xfrm>
                <a:prstGeom prst="rect">
                  <a:avLst/>
                </a:prstGeom>
                <a:noFill/>
              </p:spPr>
              <p:txBody>
                <a:bodyPr wrap="square">
                  <a:spAutoFit/>
                </a:bodyPr>
                <a:lstStyle/>
                <a:p>
                  <a:pPr algn="ctr"/>
                  <a:r>
                    <a:rPr lang="de-DE" sz="1200"/>
                    <a:t>#656464</a:t>
                  </a:r>
                </a:p>
              </p:txBody>
            </p:sp>
            <p:sp>
              <p:nvSpPr>
                <p:cNvPr id="16" name="Ellipse 15">
                  <a:extLst>
                    <a:ext uri="{FF2B5EF4-FFF2-40B4-BE49-F238E27FC236}">
                      <a16:creationId xmlns:a16="http://schemas.microsoft.com/office/drawing/2014/main" id="{970B3169-F13A-7590-4155-B2B55DB011A8}"/>
                    </a:ext>
                  </a:extLst>
                </p:cNvPr>
                <p:cNvSpPr/>
                <p:nvPr/>
              </p:nvSpPr>
              <p:spPr>
                <a:xfrm>
                  <a:off x="4889680" y="1459253"/>
                  <a:ext cx="341671" cy="341671"/>
                </a:xfrm>
                <a:prstGeom prst="ellipse">
                  <a:avLst/>
                </a:prstGeom>
                <a:solidFill>
                  <a:srgbClr val="7B7A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A2283451-A35B-666A-3E38-F68D7B19559F}"/>
                    </a:ext>
                  </a:extLst>
                </p:cNvPr>
                <p:cNvSpPr/>
                <p:nvPr/>
              </p:nvSpPr>
              <p:spPr>
                <a:xfrm>
                  <a:off x="6190498" y="1459254"/>
                  <a:ext cx="341671" cy="341671"/>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C34D931E-C492-3CCE-09B4-6DAAF1ED6931}"/>
                    </a:ext>
                  </a:extLst>
                </p:cNvPr>
                <p:cNvSpPr txBox="1"/>
                <p:nvPr/>
              </p:nvSpPr>
              <p:spPr>
                <a:xfrm>
                  <a:off x="4656303" y="1867194"/>
                  <a:ext cx="825910" cy="276999"/>
                </a:xfrm>
                <a:prstGeom prst="rect">
                  <a:avLst/>
                </a:prstGeom>
                <a:noFill/>
              </p:spPr>
              <p:txBody>
                <a:bodyPr wrap="square">
                  <a:spAutoFit/>
                </a:bodyPr>
                <a:lstStyle/>
                <a:p>
                  <a:pPr algn="ctr"/>
                  <a:r>
                    <a:rPr lang="de-DE" sz="1200"/>
                    <a:t>#7B7A7A</a:t>
                  </a:r>
                </a:p>
              </p:txBody>
            </p:sp>
            <p:sp>
              <p:nvSpPr>
                <p:cNvPr id="20" name="Textfeld 19">
                  <a:extLst>
                    <a:ext uri="{FF2B5EF4-FFF2-40B4-BE49-F238E27FC236}">
                      <a16:creationId xmlns:a16="http://schemas.microsoft.com/office/drawing/2014/main" id="{94B30A00-06EF-1EA0-7A6C-DE8351EFA46C}"/>
                    </a:ext>
                  </a:extLst>
                </p:cNvPr>
                <p:cNvSpPr txBox="1"/>
                <p:nvPr/>
              </p:nvSpPr>
              <p:spPr>
                <a:xfrm>
                  <a:off x="5948379" y="1862303"/>
                  <a:ext cx="825910" cy="276999"/>
                </a:xfrm>
                <a:prstGeom prst="rect">
                  <a:avLst/>
                </a:prstGeom>
                <a:noFill/>
              </p:spPr>
              <p:txBody>
                <a:bodyPr wrap="square">
                  <a:spAutoFit/>
                </a:bodyPr>
                <a:lstStyle/>
                <a:p>
                  <a:pPr algn="ctr"/>
                  <a:r>
                    <a:rPr lang="de-DE" sz="1200"/>
                    <a:t>#FFFFFF</a:t>
                  </a:r>
                </a:p>
              </p:txBody>
            </p:sp>
          </p:grpSp>
          <p:sp>
            <p:nvSpPr>
              <p:cNvPr id="22" name="Ellipse 21">
                <a:extLst>
                  <a:ext uri="{FF2B5EF4-FFF2-40B4-BE49-F238E27FC236}">
                    <a16:creationId xmlns:a16="http://schemas.microsoft.com/office/drawing/2014/main" id="{C0E20EE9-2B6A-D6D6-B178-0E5E387B0E2F}"/>
                  </a:ext>
                </a:extLst>
              </p:cNvPr>
              <p:cNvSpPr/>
              <p:nvPr/>
            </p:nvSpPr>
            <p:spPr>
              <a:xfrm>
                <a:off x="9372689" y="2147511"/>
                <a:ext cx="341671" cy="341671"/>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A1DDBE06-AEEF-8229-3CE9-E17D6AE0BEC9}"/>
                  </a:ext>
                </a:extLst>
              </p:cNvPr>
              <p:cNvSpPr txBox="1"/>
              <p:nvPr/>
            </p:nvSpPr>
            <p:spPr>
              <a:xfrm>
                <a:off x="8907522" y="1809133"/>
                <a:ext cx="1272003" cy="276999"/>
              </a:xfrm>
              <a:prstGeom prst="rect">
                <a:avLst/>
              </a:prstGeom>
              <a:noFill/>
            </p:spPr>
            <p:txBody>
              <a:bodyPr wrap="square" rtlCol="0">
                <a:spAutoFit/>
              </a:bodyPr>
              <a:lstStyle/>
              <a:p>
                <a:pPr algn="ctr"/>
                <a:r>
                  <a:rPr lang="de-DE" sz="1200" b="1"/>
                  <a:t>Folien-Titel</a:t>
                </a:r>
              </a:p>
            </p:txBody>
          </p:sp>
          <p:sp>
            <p:nvSpPr>
              <p:cNvPr id="24" name="Textfeld 23">
                <a:extLst>
                  <a:ext uri="{FF2B5EF4-FFF2-40B4-BE49-F238E27FC236}">
                    <a16:creationId xmlns:a16="http://schemas.microsoft.com/office/drawing/2014/main" id="{77E0B01C-EB57-B092-0F47-F444329F7C1B}"/>
                  </a:ext>
                </a:extLst>
              </p:cNvPr>
              <p:cNvSpPr txBox="1"/>
              <p:nvPr/>
            </p:nvSpPr>
            <p:spPr>
              <a:xfrm>
                <a:off x="9130568" y="2545669"/>
                <a:ext cx="825910" cy="276999"/>
              </a:xfrm>
              <a:prstGeom prst="rect">
                <a:avLst/>
              </a:prstGeom>
              <a:noFill/>
            </p:spPr>
            <p:txBody>
              <a:bodyPr wrap="square">
                <a:spAutoFit/>
              </a:bodyPr>
              <a:lstStyle/>
              <a:p>
                <a:pPr algn="ctr"/>
                <a:r>
                  <a:rPr lang="de-DE" sz="1200"/>
                  <a:t>#000000</a:t>
                </a:r>
              </a:p>
            </p:txBody>
          </p:sp>
        </p:grpSp>
        <p:cxnSp>
          <p:nvCxnSpPr>
            <p:cNvPr id="27" name="Gerader Verbinder 26">
              <a:extLst>
                <a:ext uri="{FF2B5EF4-FFF2-40B4-BE49-F238E27FC236}">
                  <a16:creationId xmlns:a16="http://schemas.microsoft.com/office/drawing/2014/main" id="{B6C34AAF-A84F-2E65-F15E-EDBD99D5C4C5}"/>
                </a:ext>
              </a:extLst>
            </p:cNvPr>
            <p:cNvCxnSpPr/>
            <p:nvPr/>
          </p:nvCxnSpPr>
          <p:spPr>
            <a:xfrm>
              <a:off x="8435573" y="2213879"/>
              <a:ext cx="0" cy="9242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Foliennummernplatzhalter 3">
            <a:extLst>
              <a:ext uri="{FF2B5EF4-FFF2-40B4-BE49-F238E27FC236}">
                <a16:creationId xmlns:a16="http://schemas.microsoft.com/office/drawing/2014/main" id="{A14CEE40-1345-B7B9-0BE0-6F28F481D087}"/>
              </a:ext>
            </a:extLst>
          </p:cNvPr>
          <p:cNvSpPr>
            <a:spLocks noGrp="1"/>
          </p:cNvSpPr>
          <p:nvPr>
            <p:ph type="sldNum" sz="quarter" idx="12"/>
          </p:nvPr>
        </p:nvSpPr>
        <p:spPr/>
        <p:txBody>
          <a:bodyPr/>
          <a:lstStyle/>
          <a:p>
            <a:fld id="{ED832909-EC19-48EF-8290-21E6AAD8A5C6}" type="slidenum">
              <a:rPr lang="de-DE" smtClean="0"/>
              <a:pPr/>
              <a:t>15</a:t>
            </a:fld>
            <a:endParaRPr lang="de-DE"/>
          </a:p>
        </p:txBody>
      </p:sp>
    </p:spTree>
    <p:extLst>
      <p:ext uri="{BB962C8B-B14F-4D97-AF65-F5344CB8AC3E}">
        <p14:creationId xmlns:p14="http://schemas.microsoft.com/office/powerpoint/2010/main" val="153997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2E67FF-F840-8093-421D-AAF03916D0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DEE2225-DE76-E6CC-7EAF-08DA550DD44C}"/>
              </a:ext>
            </a:extLst>
          </p:cNvPr>
          <p:cNvSpPr>
            <a:spLocks noGrp="1"/>
          </p:cNvSpPr>
          <p:nvPr>
            <p:ph type="title"/>
          </p:nvPr>
        </p:nvSpPr>
        <p:spPr/>
        <p:txBody>
          <a:bodyPr/>
          <a:lstStyle/>
          <a:p>
            <a:r>
              <a:rPr lang="de-DE"/>
              <a:t>Interview – Herangehensweise und Umsetzung</a:t>
            </a:r>
          </a:p>
        </p:txBody>
      </p:sp>
      <p:sp>
        <p:nvSpPr>
          <p:cNvPr id="3" name="Fußzeilenplatzhalter 2">
            <a:extLst>
              <a:ext uri="{FF2B5EF4-FFF2-40B4-BE49-F238E27FC236}">
                <a16:creationId xmlns:a16="http://schemas.microsoft.com/office/drawing/2014/main" id="{FB12A49B-7A5C-F786-5FC2-D1B4F2719CD6}"/>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0EBD206C-1F2F-872A-5AD0-A6F5088E3AFF}"/>
              </a:ext>
            </a:extLst>
          </p:cNvPr>
          <p:cNvSpPr>
            <a:spLocks noGrp="1"/>
          </p:cNvSpPr>
          <p:nvPr>
            <p:ph type="sldNum" sz="quarter" idx="12"/>
          </p:nvPr>
        </p:nvSpPr>
        <p:spPr/>
        <p:txBody>
          <a:bodyPr/>
          <a:lstStyle/>
          <a:p>
            <a:fld id="{ED832909-EC19-48EF-8290-21E6AAD8A5C6}" type="slidenum">
              <a:rPr lang="de-DE" smtClean="0"/>
              <a:pPr/>
              <a:t>16</a:t>
            </a:fld>
            <a:endParaRPr lang="de-DE"/>
          </a:p>
        </p:txBody>
      </p:sp>
      <p:pic>
        <p:nvPicPr>
          <p:cNvPr id="9" name="Grafik 8">
            <a:extLst>
              <a:ext uri="{FF2B5EF4-FFF2-40B4-BE49-F238E27FC236}">
                <a16:creationId xmlns:a16="http://schemas.microsoft.com/office/drawing/2014/main" id="{29E1D31F-5A81-410F-4014-784E7ACDCA7B}"/>
              </a:ext>
            </a:extLst>
          </p:cNvPr>
          <p:cNvPicPr>
            <a:picLocks noChangeAspect="1"/>
          </p:cNvPicPr>
          <p:nvPr/>
        </p:nvPicPr>
        <p:blipFill>
          <a:blip r:embed="rId2"/>
          <a:stretch>
            <a:fillRect/>
          </a:stretch>
        </p:blipFill>
        <p:spPr>
          <a:xfrm>
            <a:off x="6640761" y="891455"/>
            <a:ext cx="4183865" cy="5326446"/>
          </a:xfrm>
          <a:prstGeom prst="rect">
            <a:avLst/>
          </a:prstGeom>
        </p:spPr>
      </p:pic>
      <p:sp>
        <p:nvSpPr>
          <p:cNvPr id="5" name="Abgerundetes Rechteck 5">
            <a:extLst>
              <a:ext uri="{FF2B5EF4-FFF2-40B4-BE49-F238E27FC236}">
                <a16:creationId xmlns:a16="http://schemas.microsoft.com/office/drawing/2014/main" id="{DDF195D3-847B-4836-D09B-A6BBABE8691D}"/>
              </a:ext>
            </a:extLst>
          </p:cNvPr>
          <p:cNvSpPr/>
          <p:nvPr/>
        </p:nvSpPr>
        <p:spPr>
          <a:xfrm>
            <a:off x="1139851" y="1271214"/>
            <a:ext cx="1276224" cy="852542"/>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a:t>Termin</a:t>
            </a:r>
          </a:p>
        </p:txBody>
      </p:sp>
      <p:sp>
        <p:nvSpPr>
          <p:cNvPr id="8" name="Abgerundetes Rechteck 9">
            <a:extLst>
              <a:ext uri="{FF2B5EF4-FFF2-40B4-BE49-F238E27FC236}">
                <a16:creationId xmlns:a16="http://schemas.microsoft.com/office/drawing/2014/main" id="{E09E7CE6-45DD-2671-444A-0AE71EA47A31}"/>
              </a:ext>
            </a:extLst>
          </p:cNvPr>
          <p:cNvSpPr/>
          <p:nvPr/>
        </p:nvSpPr>
        <p:spPr>
          <a:xfrm>
            <a:off x="2564481" y="1271213"/>
            <a:ext cx="3531519" cy="883236"/>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a:t>23.04.2024</a:t>
            </a:r>
          </a:p>
          <a:p>
            <a:pPr marL="285750" indent="-285750">
              <a:buFont typeface="Arial" panose="020B0604020202020204" pitchFamily="34" charset="0"/>
              <a:buChar char="•"/>
            </a:pPr>
            <a:r>
              <a:rPr lang="de-DE" sz="1400"/>
              <a:t>11:00-12:00 Uhr</a:t>
            </a:r>
          </a:p>
        </p:txBody>
      </p:sp>
      <p:sp>
        <p:nvSpPr>
          <p:cNvPr id="10" name="Abgerundetes Rechteck 5">
            <a:extLst>
              <a:ext uri="{FF2B5EF4-FFF2-40B4-BE49-F238E27FC236}">
                <a16:creationId xmlns:a16="http://schemas.microsoft.com/office/drawing/2014/main" id="{9A865664-2102-35EC-67F3-3CBFC7A84359}"/>
              </a:ext>
            </a:extLst>
          </p:cNvPr>
          <p:cNvSpPr/>
          <p:nvPr/>
        </p:nvSpPr>
        <p:spPr>
          <a:xfrm>
            <a:off x="1139851" y="2386253"/>
            <a:ext cx="1276224" cy="883236"/>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a:t>Teilnehmer</a:t>
            </a:r>
          </a:p>
        </p:txBody>
      </p:sp>
      <p:sp>
        <p:nvSpPr>
          <p:cNvPr id="11" name="Abgerundetes Rechteck 9">
            <a:extLst>
              <a:ext uri="{FF2B5EF4-FFF2-40B4-BE49-F238E27FC236}">
                <a16:creationId xmlns:a16="http://schemas.microsoft.com/office/drawing/2014/main" id="{8BB34AC3-C046-A91B-42C4-F1E3C2832C8B}"/>
              </a:ext>
            </a:extLst>
          </p:cNvPr>
          <p:cNvSpPr/>
          <p:nvPr/>
        </p:nvSpPr>
        <p:spPr>
          <a:xfrm>
            <a:off x="2564481" y="2408721"/>
            <a:ext cx="3531519" cy="883236"/>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a:t>Interview Team</a:t>
            </a:r>
          </a:p>
          <a:p>
            <a:pPr marL="285750" indent="-285750">
              <a:buFont typeface="Arial" panose="020B0604020202020204" pitchFamily="34" charset="0"/>
              <a:buChar char="•"/>
            </a:pPr>
            <a:r>
              <a:rPr lang="de-DE" sz="1400"/>
              <a:t>1x Coder</a:t>
            </a:r>
          </a:p>
          <a:p>
            <a:pPr marL="285750" indent="-285750">
              <a:buFont typeface="Arial" panose="020B0604020202020204" pitchFamily="34" charset="0"/>
              <a:buChar char="•"/>
            </a:pPr>
            <a:r>
              <a:rPr lang="de-DE" sz="1400"/>
              <a:t>Christoph Krieger</a:t>
            </a:r>
          </a:p>
        </p:txBody>
      </p:sp>
      <p:sp>
        <p:nvSpPr>
          <p:cNvPr id="12" name="Abgerundetes Rechteck 5">
            <a:extLst>
              <a:ext uri="{FF2B5EF4-FFF2-40B4-BE49-F238E27FC236}">
                <a16:creationId xmlns:a16="http://schemas.microsoft.com/office/drawing/2014/main" id="{1F1685B5-94FF-A6DB-77CE-640F7C2FFCC5}"/>
              </a:ext>
            </a:extLst>
          </p:cNvPr>
          <p:cNvSpPr/>
          <p:nvPr/>
        </p:nvSpPr>
        <p:spPr>
          <a:xfrm>
            <a:off x="1139851" y="3531986"/>
            <a:ext cx="1276224" cy="883236"/>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a:t>Protokoll</a:t>
            </a:r>
          </a:p>
        </p:txBody>
      </p:sp>
      <p:sp>
        <p:nvSpPr>
          <p:cNvPr id="13" name="Abgerundetes Rechteck 9">
            <a:extLst>
              <a:ext uri="{FF2B5EF4-FFF2-40B4-BE49-F238E27FC236}">
                <a16:creationId xmlns:a16="http://schemas.microsoft.com/office/drawing/2014/main" id="{71C193F1-EECF-B141-CABF-E4B1BE9E189E}"/>
              </a:ext>
            </a:extLst>
          </p:cNvPr>
          <p:cNvSpPr/>
          <p:nvPr/>
        </p:nvSpPr>
        <p:spPr>
          <a:xfrm>
            <a:off x="2581823" y="3517216"/>
            <a:ext cx="3514177" cy="883236"/>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400"/>
              <a:t>Aufzeichnung und Transkript</a:t>
            </a:r>
          </a:p>
        </p:txBody>
      </p:sp>
      <p:sp>
        <p:nvSpPr>
          <p:cNvPr id="14" name="Abgerundetes Rechteck 5">
            <a:extLst>
              <a:ext uri="{FF2B5EF4-FFF2-40B4-BE49-F238E27FC236}">
                <a16:creationId xmlns:a16="http://schemas.microsoft.com/office/drawing/2014/main" id="{03444E70-E71B-140D-125E-1530D2EA3865}"/>
              </a:ext>
            </a:extLst>
          </p:cNvPr>
          <p:cNvSpPr/>
          <p:nvPr/>
        </p:nvSpPr>
        <p:spPr>
          <a:xfrm>
            <a:off x="1139851" y="4654724"/>
            <a:ext cx="1276224" cy="1157623"/>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a:t>Agenda</a:t>
            </a:r>
          </a:p>
        </p:txBody>
      </p:sp>
      <p:sp>
        <p:nvSpPr>
          <p:cNvPr id="15" name="Abgerundetes Rechteck 9">
            <a:extLst>
              <a:ext uri="{FF2B5EF4-FFF2-40B4-BE49-F238E27FC236}">
                <a16:creationId xmlns:a16="http://schemas.microsoft.com/office/drawing/2014/main" id="{046B3177-5298-D703-E3A4-0B369863825E}"/>
              </a:ext>
            </a:extLst>
          </p:cNvPr>
          <p:cNvSpPr/>
          <p:nvPr/>
        </p:nvSpPr>
        <p:spPr>
          <a:xfrm>
            <a:off x="2560967" y="4654724"/>
            <a:ext cx="3531519" cy="1157623"/>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de-DE" sz="1400"/>
              <a:t>Vorstellung des aktuellen MVPs</a:t>
            </a:r>
          </a:p>
          <a:p>
            <a:pPr marL="342900" indent="-342900">
              <a:buFont typeface="+mj-lt"/>
              <a:buAutoNum type="arabicPeriod"/>
            </a:pPr>
            <a:r>
              <a:rPr lang="de-DE" sz="1400"/>
              <a:t>Interviewrunde</a:t>
            </a:r>
          </a:p>
          <a:p>
            <a:pPr marL="342900" indent="-342900">
              <a:buFont typeface="+mj-lt"/>
              <a:buAutoNum type="arabicPeriod"/>
            </a:pPr>
            <a:r>
              <a:rPr lang="de-DE" sz="1400"/>
              <a:t>Nächste Schritte: Customer Journey </a:t>
            </a:r>
          </a:p>
          <a:p>
            <a:pPr marL="342900" indent="-342900">
              <a:buFont typeface="+mj-lt"/>
              <a:buAutoNum type="arabicPeriod"/>
            </a:pPr>
            <a:r>
              <a:rPr lang="de-DE" sz="1400"/>
              <a:t>Q&amp;A</a:t>
            </a:r>
          </a:p>
          <a:p>
            <a:pPr marL="285750" indent="-285750">
              <a:buFont typeface="Arial" panose="020B0604020202020204" pitchFamily="34" charset="0"/>
              <a:buChar char="•"/>
            </a:pPr>
            <a:endParaRPr lang="de-DE" sz="1400"/>
          </a:p>
        </p:txBody>
      </p:sp>
    </p:spTree>
    <p:extLst>
      <p:ext uri="{BB962C8B-B14F-4D97-AF65-F5344CB8AC3E}">
        <p14:creationId xmlns:p14="http://schemas.microsoft.com/office/powerpoint/2010/main" val="304937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BFD8A-CFC4-1DB1-F219-DBE888EBFA6E}"/>
              </a:ext>
            </a:extLst>
          </p:cNvPr>
          <p:cNvSpPr>
            <a:spLocks noGrp="1"/>
          </p:cNvSpPr>
          <p:nvPr>
            <p:ph type="title"/>
          </p:nvPr>
        </p:nvSpPr>
        <p:spPr/>
        <p:txBody>
          <a:bodyPr/>
          <a:lstStyle/>
          <a:p>
            <a:r>
              <a:rPr lang="de-DE"/>
              <a:t>Interview  - Zusammenfassung</a:t>
            </a:r>
          </a:p>
        </p:txBody>
      </p:sp>
      <p:sp>
        <p:nvSpPr>
          <p:cNvPr id="3" name="Fußzeilenplatzhalter 2">
            <a:extLst>
              <a:ext uri="{FF2B5EF4-FFF2-40B4-BE49-F238E27FC236}">
                <a16:creationId xmlns:a16="http://schemas.microsoft.com/office/drawing/2014/main" id="{DE726C5F-8A77-E5A9-71F0-27F2BB4B35C7}"/>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FC9D330B-194A-BA28-E322-CD7E230A6728}"/>
              </a:ext>
            </a:extLst>
          </p:cNvPr>
          <p:cNvSpPr>
            <a:spLocks noGrp="1"/>
          </p:cNvSpPr>
          <p:nvPr>
            <p:ph type="sldNum" sz="quarter" idx="12"/>
          </p:nvPr>
        </p:nvSpPr>
        <p:spPr/>
        <p:txBody>
          <a:bodyPr/>
          <a:lstStyle/>
          <a:p>
            <a:fld id="{ED832909-EC19-48EF-8290-21E6AAD8A5C6}" type="slidenum">
              <a:rPr lang="de-DE" smtClean="0"/>
              <a:pPr/>
              <a:t>17</a:t>
            </a:fld>
            <a:endParaRPr lang="de-DE"/>
          </a:p>
        </p:txBody>
      </p:sp>
      <p:graphicFrame>
        <p:nvGraphicFramePr>
          <p:cNvPr id="5" name="Tabelle 4">
            <a:extLst>
              <a:ext uri="{FF2B5EF4-FFF2-40B4-BE49-F238E27FC236}">
                <a16:creationId xmlns:a16="http://schemas.microsoft.com/office/drawing/2014/main" id="{E83A2425-0EFC-5888-DCF9-5A70A80E8E0F}"/>
              </a:ext>
            </a:extLst>
          </p:cNvPr>
          <p:cNvGraphicFramePr>
            <a:graphicFrameLocks noGrp="1"/>
          </p:cNvGraphicFramePr>
          <p:nvPr>
            <p:extLst>
              <p:ext uri="{D42A27DB-BD31-4B8C-83A1-F6EECF244321}">
                <p14:modId xmlns:p14="http://schemas.microsoft.com/office/powerpoint/2010/main" val="1555914898"/>
              </p:ext>
            </p:extLst>
          </p:nvPr>
        </p:nvGraphicFramePr>
        <p:xfrm>
          <a:off x="277486" y="799012"/>
          <a:ext cx="11564208" cy="5383297"/>
        </p:xfrm>
        <a:graphic>
          <a:graphicData uri="http://schemas.openxmlformats.org/drawingml/2006/table">
            <a:tbl>
              <a:tblPr firstRow="1" bandRow="1">
                <a:tableStyleId>{5C22544A-7EE6-4342-B048-85BDC9FD1C3A}</a:tableStyleId>
              </a:tblPr>
              <a:tblGrid>
                <a:gridCol w="373176">
                  <a:extLst>
                    <a:ext uri="{9D8B030D-6E8A-4147-A177-3AD203B41FA5}">
                      <a16:colId xmlns:a16="http://schemas.microsoft.com/office/drawing/2014/main" val="2418552655"/>
                    </a:ext>
                  </a:extLst>
                </a:gridCol>
                <a:gridCol w="5905046">
                  <a:extLst>
                    <a:ext uri="{9D8B030D-6E8A-4147-A177-3AD203B41FA5}">
                      <a16:colId xmlns:a16="http://schemas.microsoft.com/office/drawing/2014/main" val="3999809910"/>
                    </a:ext>
                  </a:extLst>
                </a:gridCol>
                <a:gridCol w="5285986">
                  <a:extLst>
                    <a:ext uri="{9D8B030D-6E8A-4147-A177-3AD203B41FA5}">
                      <a16:colId xmlns:a16="http://schemas.microsoft.com/office/drawing/2014/main" val="3956539924"/>
                    </a:ext>
                  </a:extLst>
                </a:gridCol>
              </a:tblGrid>
              <a:tr h="258586">
                <a:tc>
                  <a:txBody>
                    <a:bodyPr/>
                    <a:lstStyle/>
                    <a:p>
                      <a:pPr algn="ctr" fontAlgn="b"/>
                      <a:r>
                        <a:rPr lang="de-DE" sz="1400" u="none" strike="noStrike">
                          <a:effectLst/>
                        </a:rPr>
                        <a:t>Nr.</a:t>
                      </a:r>
                      <a:endParaRPr lang="de-DE" sz="1400" b="1" i="0" u="none" strike="noStrike">
                        <a:solidFill>
                          <a:srgbClr val="000000"/>
                        </a:solidFill>
                        <a:effectLst/>
                        <a:latin typeface="Aptos Narrow" panose="020B0004020202020204" pitchFamily="34" charset="0"/>
                      </a:endParaRPr>
                    </a:p>
                  </a:txBody>
                  <a:tcPr marL="108000" marR="0" marT="0" marB="0" anchor="ctr">
                    <a:solidFill>
                      <a:srgbClr val="FECC00"/>
                    </a:solidFill>
                  </a:tcPr>
                </a:tc>
                <a:tc>
                  <a:txBody>
                    <a:bodyPr/>
                    <a:lstStyle/>
                    <a:p>
                      <a:pPr algn="ctr" fontAlgn="b"/>
                      <a:r>
                        <a:rPr lang="de-DE" sz="1400" u="none" strike="noStrike">
                          <a:effectLst/>
                        </a:rPr>
                        <a:t>Frage</a:t>
                      </a:r>
                      <a:endParaRPr lang="de-DE" sz="1400" b="1" i="0" u="none" strike="noStrike">
                        <a:solidFill>
                          <a:srgbClr val="000000"/>
                        </a:solidFill>
                        <a:effectLst/>
                        <a:latin typeface="Aptos Narrow" panose="020B0004020202020204" pitchFamily="34" charset="0"/>
                      </a:endParaRPr>
                    </a:p>
                  </a:txBody>
                  <a:tcPr marL="108000" marR="0" marT="0" marB="0" anchor="ctr">
                    <a:solidFill>
                      <a:srgbClr val="FECC00"/>
                    </a:solidFill>
                  </a:tcPr>
                </a:tc>
                <a:tc>
                  <a:txBody>
                    <a:bodyPr/>
                    <a:lstStyle/>
                    <a:p>
                      <a:pPr algn="ctr" fontAlgn="b"/>
                      <a:r>
                        <a:rPr lang="de-DE" sz="1400" u="none" strike="noStrike">
                          <a:effectLst/>
                        </a:rPr>
                        <a:t>Antwort </a:t>
                      </a:r>
                      <a:endParaRPr lang="de-DE" sz="1400" b="1" i="0" u="none" strike="noStrike">
                        <a:solidFill>
                          <a:srgbClr val="000000"/>
                        </a:solidFill>
                        <a:effectLst/>
                        <a:latin typeface="Aptos Narrow" panose="020B0004020202020204" pitchFamily="34" charset="0"/>
                      </a:endParaRPr>
                    </a:p>
                  </a:txBody>
                  <a:tcPr marL="108000" marR="0" marT="0" marB="0" anchor="ctr">
                    <a:solidFill>
                      <a:srgbClr val="FECC00"/>
                    </a:solidFill>
                  </a:tcPr>
                </a:tc>
                <a:extLst>
                  <a:ext uri="{0D108BD9-81ED-4DB2-BD59-A6C34878D82A}">
                    <a16:rowId xmlns:a16="http://schemas.microsoft.com/office/drawing/2014/main" val="3262701691"/>
                  </a:ext>
                </a:extLst>
              </a:tr>
              <a:tr h="159323">
                <a:tc>
                  <a:txBody>
                    <a:bodyPr/>
                    <a:lstStyle/>
                    <a:p>
                      <a:r>
                        <a:rPr lang="de-DE" sz="1050" b="1"/>
                        <a:t>1.</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a:solidFill>
                            <a:srgbClr val="000000"/>
                          </a:solidFill>
                          <a:effectLst/>
                          <a:latin typeface="+mn-lt"/>
                        </a:rPr>
                        <a:t>Was war deine Erwartung, als du unseren Quantum-Chatbot ausprobiert hast?</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a:solidFill>
                            <a:srgbClr val="000000"/>
                          </a:solidFill>
                          <a:effectLst/>
                          <a:latin typeface="+mn-lt"/>
                        </a:rPr>
                        <a:t>- Erwartung: Navigationshilfe für Use Cases &amp; Dokumentation</a:t>
                      </a:r>
                    </a:p>
                  </a:txBody>
                  <a:tcPr marL="108000" marR="0" marT="0" marB="0" anchor="ctr"/>
                </a:tc>
                <a:extLst>
                  <a:ext uri="{0D108BD9-81ED-4DB2-BD59-A6C34878D82A}">
                    <a16:rowId xmlns:a16="http://schemas.microsoft.com/office/drawing/2014/main" val="2727964465"/>
                  </a:ext>
                </a:extLst>
              </a:tr>
              <a:tr h="293083">
                <a:tc>
                  <a:txBody>
                    <a:bodyPr/>
                    <a:lstStyle/>
                    <a:p>
                      <a:r>
                        <a:rPr lang="de-DE" sz="1050" b="1"/>
                        <a:t>2.</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Wie hast du den Chatbot bisher genutzt? (z.B. Themen, Fragestellungen)</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Fragen zu Planck-Doku gestellt (z. B. Service erstellen)</a:t>
                      </a:r>
                      <a:br>
                        <a:rPr lang="de-DE" sz="1050" u="none" strike="noStrike">
                          <a:effectLst/>
                          <a:latin typeface="+mn-lt"/>
                        </a:rPr>
                      </a:br>
                      <a:r>
                        <a:rPr lang="de-DE" sz="1050" u="none" strike="noStrike">
                          <a:effectLst/>
                          <a:latin typeface="+mn-lt"/>
                        </a:rPr>
                        <a:t>- Technische Probleme → keine brauchbaren Antworten</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1415772784"/>
                  </a:ext>
                </a:extLst>
              </a:tr>
              <a:tr h="439625">
                <a:tc>
                  <a:txBody>
                    <a:bodyPr/>
                    <a:lstStyle/>
                    <a:p>
                      <a:r>
                        <a:rPr lang="de-DE" sz="1050" b="1"/>
                        <a:t>3.</a:t>
                      </a:r>
                    </a:p>
                  </a:txBody>
                  <a:tcPr marL="108000" marR="0" marT="0" marB="0" anchor="ctr"/>
                </a:tc>
                <a:tc>
                  <a:txBody>
                    <a:bodyPr/>
                    <a:lstStyle/>
                    <a:p>
                      <a:r>
                        <a:rPr lang="de-DE" sz="1050"/>
                        <a:t>Wie intuitiv war die Bedienung des MVPs / Chatoberfläche für dich?</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Wenig intuitiv</a:t>
                      </a:r>
                      <a:br>
                        <a:rPr lang="de-DE" sz="1050" u="none" strike="noStrike">
                          <a:effectLst/>
                          <a:latin typeface="+mn-lt"/>
                        </a:rPr>
                      </a:br>
                      <a:r>
                        <a:rPr lang="de-DE" sz="1050" u="none" strike="noStrike">
                          <a:effectLst/>
                          <a:latin typeface="+mn-lt"/>
                        </a:rPr>
                        <a:t>- Keine Begrüßung oder Beispiele – Einstieg unklar</a:t>
                      </a:r>
                      <a:br>
                        <a:rPr lang="de-DE" sz="1050" u="none" strike="noStrike">
                          <a:effectLst/>
                          <a:latin typeface="+mn-lt"/>
                        </a:rPr>
                      </a:br>
                      <a:r>
                        <a:rPr lang="de-DE" sz="1050" u="none" strike="noStrike">
                          <a:effectLst/>
                          <a:latin typeface="+mn-lt"/>
                        </a:rPr>
                        <a:t>- Vorschlag: Buttons mit Use-Cases/ zur Unterstützung der Interaktion</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905977000"/>
                  </a:ext>
                </a:extLst>
              </a:tr>
              <a:tr h="159323">
                <a:tc>
                  <a:txBody>
                    <a:bodyPr/>
                    <a:lstStyle/>
                    <a:p>
                      <a:r>
                        <a:rPr lang="de-DE" sz="1050" b="1"/>
                        <a:t>4.</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Was hat dir besonders gefallen? Was weniger?</a:t>
                      </a:r>
                      <a:endParaRPr lang="de-DE" sz="1050" b="0" i="0" u="none" strike="noStrike">
                        <a:solidFill>
                          <a:srgbClr val="000000"/>
                        </a:solidFill>
                        <a:effectLst/>
                        <a:latin typeface="+mn-lt"/>
                      </a:endParaRP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Keine sinnvollen oder nützlichen Antworten</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1705201511"/>
                  </a:ext>
                </a:extLst>
              </a:tr>
              <a:tr h="293083">
                <a:tc>
                  <a:txBody>
                    <a:bodyPr/>
                    <a:lstStyle/>
                    <a:p>
                      <a:r>
                        <a:rPr lang="de-DE" sz="1050" b="1"/>
                        <a:t>5.</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Gibt es Informationen oder Funktionen, die dir gefehlt haben?</a:t>
                      </a:r>
                      <a:endParaRPr lang="de-DE" sz="1050" b="0" i="0" u="none" strike="noStrike">
                        <a:solidFill>
                          <a:srgbClr val="000000"/>
                        </a:solidFill>
                        <a:effectLst/>
                        <a:latin typeface="+mn-lt"/>
                      </a:endParaRP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Begrüßung, Einführung und Übersicht fehlen</a:t>
                      </a:r>
                      <a:br>
                        <a:rPr lang="de-DE" sz="1050" u="none" strike="noStrike">
                          <a:effectLst/>
                          <a:latin typeface="+mn-lt"/>
                        </a:rPr>
                      </a:br>
                      <a:r>
                        <a:rPr lang="de-DE" sz="1050" u="none" strike="noStrike">
                          <a:effectLst/>
                          <a:latin typeface="+mn-lt"/>
                        </a:rPr>
                        <a:t>- Quellenangaben zu Antworten sind gewünscht</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868809825"/>
                  </a:ext>
                </a:extLst>
              </a:tr>
              <a:tr h="324111">
                <a:tc>
                  <a:txBody>
                    <a:bodyPr/>
                    <a:lstStyle/>
                    <a:p>
                      <a:r>
                        <a:rPr lang="de-DE" sz="1050" b="1"/>
                        <a:t>6.</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Hat der Chatbot deine Fachbegriffe oder komplexe Quanten-Themen gut verstanden? Gab es Antworten, die unklar, zu allgemein oder fachlich falsch waren?</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Keine Bewertung möglich</a:t>
                      </a:r>
                      <a:br>
                        <a:rPr lang="de-DE" sz="1050" u="none" strike="noStrike">
                          <a:effectLst/>
                          <a:latin typeface="+mn-lt"/>
                        </a:rPr>
                      </a:br>
                      <a:r>
                        <a:rPr lang="de-DE" sz="1050" u="none" strike="noStrike">
                          <a:effectLst/>
                          <a:latin typeface="+mn-lt"/>
                        </a:rPr>
                        <a:t>- Technik ließ keine komplexen Fragen zu</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430398511"/>
                  </a:ext>
                </a:extLst>
              </a:tr>
              <a:tr h="439625">
                <a:tc>
                  <a:txBody>
                    <a:bodyPr/>
                    <a:lstStyle/>
                    <a:p>
                      <a:r>
                        <a:rPr lang="de-DE" sz="1050" b="1"/>
                        <a:t>7.</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Würdest du es gut finden, wenn der Chatbot fragt: „Möchtest du das aus Business- oder Tech-Sicht erklärt bekommen?“</a:t>
                      </a:r>
                      <a:endParaRPr lang="de-DE" sz="1050" b="0" i="0" u="none" strike="noStrike">
                        <a:solidFill>
                          <a:srgbClr val="000000"/>
                        </a:solidFill>
                        <a:effectLst/>
                        <a:latin typeface="+mn-lt"/>
                      </a:endParaRP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Spannende Idee (Nice to have)</a:t>
                      </a:r>
                      <a:br>
                        <a:rPr lang="de-DE" sz="1050" u="none" strike="noStrike">
                          <a:effectLst/>
                          <a:latin typeface="+mn-lt"/>
                        </a:rPr>
                      </a:br>
                      <a:r>
                        <a:rPr lang="de-DE" sz="1050" u="none" strike="noStrike">
                          <a:effectLst/>
                          <a:latin typeface="+mn-lt"/>
                        </a:rPr>
                        <a:t>- hilfreich bei unklarer Persona-Zuordnung</a:t>
                      </a:r>
                      <a:br>
                        <a:rPr lang="de-DE" sz="1050" u="none" strike="noStrike">
                          <a:effectLst/>
                          <a:latin typeface="+mn-lt"/>
                        </a:rPr>
                      </a:br>
                      <a:r>
                        <a:rPr lang="de-DE" sz="1050" u="none" strike="noStrike">
                          <a:effectLst/>
                          <a:latin typeface="+mn-lt"/>
                        </a:rPr>
                        <a:t>-  Im Idealfall erkennt der Chatbot selber welche Persona Anfragen stellt</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43806184"/>
                  </a:ext>
                </a:extLst>
              </a:tr>
              <a:tr h="293083">
                <a:tc>
                  <a:txBody>
                    <a:bodyPr/>
                    <a:lstStyle/>
                    <a:p>
                      <a:r>
                        <a:rPr lang="de-DE" sz="1050" b="1"/>
                        <a:t>8.</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Gibt es konkrete Beispiele, wo du dir andere Antworten oder Zusatzinfos gewünscht hättest – je nachdem, ob du z. B. Business-Entscheider oder Tech-Experte wärst (Bspw. Ton, Komplexitätsgrad)?</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Gute Idee (Nice to have)</a:t>
                      </a:r>
                      <a:br>
                        <a:rPr lang="de-DE" sz="1050" u="none" strike="noStrike">
                          <a:effectLst/>
                          <a:latin typeface="+mn-lt"/>
                        </a:rPr>
                      </a:br>
                      <a:r>
                        <a:rPr lang="de-DE" sz="1050" u="none" strike="noStrike">
                          <a:effectLst/>
                          <a:latin typeface="+mn-lt"/>
                        </a:rPr>
                        <a:t>- Unterschiedlicher Ton &amp; Komplexitätsgrad wünschenswert</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3407899617"/>
                  </a:ext>
                </a:extLst>
              </a:tr>
              <a:tr h="293083">
                <a:tc>
                  <a:txBody>
                    <a:bodyPr/>
                    <a:lstStyle/>
                    <a:p>
                      <a:r>
                        <a:rPr lang="de-DE" sz="1050" b="1"/>
                        <a:t>9.</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Wie sollen die Interaktionen zwischen den beiden User-Typen und dem Chatbot strukturiert sein?</a:t>
                      </a:r>
                      <a:endParaRPr lang="de-DE" sz="1050" b="0" i="0" u="none" strike="noStrike">
                        <a:solidFill>
                          <a:srgbClr val="000000"/>
                        </a:solidFill>
                        <a:effectLst/>
                        <a:latin typeface="+mn-lt"/>
                      </a:endParaRP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Antworten an Nutzerkontext anpassen</a:t>
                      </a:r>
                      <a:br>
                        <a:rPr lang="de-DE" sz="1050" u="none" strike="noStrike">
                          <a:effectLst/>
                          <a:latin typeface="+mn-lt"/>
                        </a:rPr>
                      </a:br>
                      <a:r>
                        <a:rPr lang="de-DE" sz="1050" u="none" strike="noStrike">
                          <a:effectLst/>
                          <a:latin typeface="+mn-lt"/>
                        </a:rPr>
                        <a:t>- Alternativ: beide Perspektiven anzeigen (wie bei ChatGPT)</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1262456841"/>
                  </a:ext>
                </a:extLst>
              </a:tr>
              <a:tr h="293083">
                <a:tc>
                  <a:txBody>
                    <a:bodyPr/>
                    <a:lstStyle/>
                    <a:p>
                      <a:r>
                        <a:rPr lang="de-DE" sz="1050" b="1"/>
                        <a:t>10.</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Was wäre für dich ein guter Moment im Chatverlauf, um Feedback zu geben (z. B. nach einer Antwort, am Ende eines Dialogs, per Button)?</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Nach der Antwort oder Dialogende</a:t>
                      </a:r>
                      <a:br>
                        <a:rPr lang="de-DE" sz="1050" u="none" strike="noStrike">
                          <a:effectLst/>
                          <a:latin typeface="+mn-lt"/>
                        </a:rPr>
                      </a:br>
                      <a:r>
                        <a:rPr lang="de-DE" sz="1050" u="none" strike="noStrike">
                          <a:effectLst/>
                          <a:latin typeface="+mn-lt"/>
                        </a:rPr>
                        <a:t>- Automatische Erkennung durch Bot wünschenswert</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608684019"/>
                  </a:ext>
                </a:extLst>
              </a:tr>
              <a:tr h="586167">
                <a:tc>
                  <a:txBody>
                    <a:bodyPr/>
                    <a:lstStyle/>
                    <a:p>
                      <a:r>
                        <a:rPr lang="de-DE" sz="1050" b="1"/>
                        <a:t>11.</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Wie würdest du am liebsten Feedback geben? (z. B. 👍/👎, Sternebewertung, kurze Kommentare, Auswahloptionen etc.)</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Daumen hoch/runter bevorzugt</a:t>
                      </a:r>
                      <a:br>
                        <a:rPr lang="de-DE" sz="1050" u="none" strike="noStrike">
                          <a:effectLst/>
                          <a:latin typeface="+mn-lt"/>
                        </a:rPr>
                      </a:br>
                      <a:r>
                        <a:rPr lang="de-DE" sz="1050" u="none" strike="noStrike">
                          <a:effectLst/>
                          <a:latin typeface="+mn-lt"/>
                        </a:rPr>
                        <a:t>- Kommentare/Sterne eher aufwendig</a:t>
                      </a:r>
                      <a:br>
                        <a:rPr lang="de-DE" sz="1050" u="none" strike="noStrike">
                          <a:effectLst/>
                          <a:latin typeface="+mn-lt"/>
                        </a:rPr>
                      </a:br>
                      <a:r>
                        <a:rPr lang="de-DE" sz="1050" u="none" strike="noStrike">
                          <a:effectLst/>
                          <a:latin typeface="+mn-lt"/>
                        </a:rPr>
                        <a:t>- Automatisches Feedback sinnvoll - Nutzer gibt in der Praxis selten Rückmeldung über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diese Funktion</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1569732828"/>
                  </a:ext>
                </a:extLst>
              </a:tr>
              <a:tr h="439625">
                <a:tc>
                  <a:txBody>
                    <a:bodyPr/>
                    <a:lstStyle/>
                    <a:p>
                      <a:r>
                        <a:rPr lang="de-DE" sz="1050" b="1"/>
                        <a:t>12.</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Was wäre für dich ein echter Gamechanger für zukünftige Versionen des Chatbots (z.B. Zusammenfassungen oder Use-Case-Explorer)?</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Antworten mit Quellen &amp; Links</a:t>
                      </a:r>
                      <a:br>
                        <a:rPr lang="de-DE" sz="1050" u="none" strike="noStrike">
                          <a:effectLst/>
                          <a:latin typeface="+mn-lt"/>
                        </a:rPr>
                      </a:br>
                      <a:r>
                        <a:rPr lang="de-DE" sz="1050" u="none" strike="noStrike">
                          <a:effectLst/>
                          <a:latin typeface="+mn-lt"/>
                        </a:rPr>
                        <a:t>- Use Case Explorer</a:t>
                      </a:r>
                      <a:br>
                        <a:rPr lang="de-DE" sz="1050" u="none" strike="noStrike">
                          <a:effectLst/>
                          <a:latin typeface="+mn-lt"/>
                        </a:rPr>
                      </a:br>
                      <a:r>
                        <a:rPr lang="de-DE" sz="1050" u="none" strike="noStrike">
                          <a:effectLst/>
                          <a:latin typeface="+mn-lt"/>
                        </a:rPr>
                        <a:t>- Optional: Aktionen per API</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3523874622"/>
                  </a:ext>
                </a:extLst>
              </a:tr>
              <a:tr h="293083">
                <a:tc>
                  <a:txBody>
                    <a:bodyPr/>
                    <a:lstStyle/>
                    <a:p>
                      <a:r>
                        <a:rPr lang="de-DE" sz="1050" b="1"/>
                        <a:t>13.</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b="0" i="0" u="none" strike="noStrike" baseline="0" noProof="0">
                          <a:solidFill>
                            <a:srgbClr val="000000"/>
                          </a:solidFill>
                          <a:effectLst/>
                          <a:latin typeface="+mn-lt"/>
                        </a:rPr>
                        <a:t>Stell dir vor, du nutzt den Chatbot regelmäßig – wie müsste er aussehen/funktionieren, damit du das wirklich tust?</a:t>
                      </a:r>
                    </a:p>
                  </a:txBody>
                  <a:tcPr marL="10800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 In PlanQK-Plattform integriert</a:t>
                      </a:r>
                      <a:br>
                        <a:rPr lang="de-DE" sz="1050" u="none" strike="noStrike">
                          <a:effectLst/>
                          <a:latin typeface="+mn-lt"/>
                        </a:rPr>
                      </a:br>
                      <a:r>
                        <a:rPr lang="de-DE" sz="1050" u="none" strike="noStrike">
                          <a:effectLst/>
                          <a:latin typeface="+mn-lt"/>
                        </a:rPr>
                        <a:t>- Verlässliche, hilfreiche Antworten</a:t>
                      </a:r>
                      <a:endParaRPr lang="de-DE" sz="1050" b="0" i="0" u="none" strike="noStrike">
                        <a:solidFill>
                          <a:srgbClr val="000000"/>
                        </a:solidFill>
                        <a:effectLst/>
                        <a:latin typeface="+mn-lt"/>
                      </a:endParaRPr>
                    </a:p>
                  </a:txBody>
                  <a:tcPr marL="108000" marR="0" marT="0" marB="0" anchor="ctr"/>
                </a:tc>
                <a:extLst>
                  <a:ext uri="{0D108BD9-81ED-4DB2-BD59-A6C34878D82A}">
                    <a16:rowId xmlns:a16="http://schemas.microsoft.com/office/drawing/2014/main" val="3335401580"/>
                  </a:ext>
                </a:extLst>
              </a:tr>
              <a:tr h="293083">
                <a:tc>
                  <a:txBody>
                    <a:bodyPr/>
                    <a:lstStyle/>
                    <a:p>
                      <a:r>
                        <a:rPr lang="de-DE" sz="1050" b="1"/>
                        <a:t>14.</a:t>
                      </a:r>
                    </a:p>
                  </a:txBody>
                  <a:tcPr marL="108000" marR="0" marT="0" marB="0" anchor="ctr"/>
                </a:tc>
                <a:tc>
                  <a:txBody>
                    <a:bodyPr/>
                    <a:lstStyle/>
                    <a:p>
                      <a:pPr marL="0" marR="0" lvl="0" indent="0" algn="l" defTabSz="360000" rtl="0" eaLnBrk="1" fontAlgn="auto" latinLnBrk="0" hangingPunct="1">
                        <a:lnSpc>
                          <a:spcPct val="100000"/>
                        </a:lnSpc>
                        <a:spcBef>
                          <a:spcPts val="0"/>
                        </a:spcBef>
                        <a:spcAft>
                          <a:spcPts val="0"/>
                        </a:spcAft>
                        <a:buClrTx/>
                        <a:buSzTx/>
                        <a:buFontTx/>
                        <a:buNone/>
                        <a:tabLst/>
                        <a:defRPr/>
                      </a:pPr>
                      <a:r>
                        <a:rPr lang="de-DE" sz="1050" u="none" strike="noStrike">
                          <a:effectLst/>
                          <a:latin typeface="+mn-lt"/>
                        </a:rPr>
                        <a:t>Was hat dich am meisten gestört oder irritiert?</a:t>
                      </a:r>
                      <a:endParaRPr lang="de-DE" sz="1050" b="0" i="0" u="none" strike="noStrike">
                        <a:solidFill>
                          <a:srgbClr val="000000"/>
                        </a:solidFill>
                        <a:effectLst/>
                        <a:latin typeface="+mn-lt"/>
                      </a:endParaRPr>
                    </a:p>
                  </a:txBody>
                  <a:tcPr marL="108000" marR="0" marT="0" marB="0" anchor="ctr"/>
                </a:tc>
                <a:tc>
                  <a:txBody>
                    <a:bodyPr/>
                    <a:lstStyle/>
                    <a:p>
                      <a:pPr algn="l" defTabSz="360000" fontAlgn="b"/>
                      <a:r>
                        <a:rPr lang="de-DE" sz="1050" u="none" strike="noStrike">
                          <a:effectLst/>
                          <a:latin typeface="+mn-lt"/>
                        </a:rPr>
                        <a:t>- Kein klarer Einstieg</a:t>
                      </a:r>
                      <a:br>
                        <a:rPr lang="de-DE" sz="1050" u="none" strike="noStrike">
                          <a:effectLst/>
                          <a:latin typeface="+mn-lt"/>
                        </a:rPr>
                      </a:br>
                      <a:r>
                        <a:rPr lang="de-DE" sz="1050" u="none" strike="noStrike">
                          <a:effectLst/>
                          <a:latin typeface="+mn-lt"/>
                        </a:rPr>
                        <a:t>- Fake Reasoning wirkte künstlich</a:t>
                      </a:r>
                      <a:endParaRPr lang="de-DE" sz="1050" b="0" i="0" u="none" strike="noStrike">
                        <a:solidFill>
                          <a:srgbClr val="000000"/>
                        </a:solidFill>
                        <a:effectLst/>
                        <a:latin typeface="+mn-lt"/>
                      </a:endParaRPr>
                    </a:p>
                  </a:txBody>
                  <a:tcPr marL="108000" marR="0" marT="0" marB="0" anchor="b"/>
                </a:tc>
                <a:extLst>
                  <a:ext uri="{0D108BD9-81ED-4DB2-BD59-A6C34878D82A}">
                    <a16:rowId xmlns:a16="http://schemas.microsoft.com/office/drawing/2014/main" val="930474729"/>
                  </a:ext>
                </a:extLst>
              </a:tr>
              <a:tr h="81196">
                <a:tc>
                  <a:txBody>
                    <a:bodyPr/>
                    <a:lstStyle/>
                    <a:p>
                      <a:r>
                        <a:rPr lang="de-DE" sz="1050" b="1" u="none" strike="noStrike" kern="1200">
                          <a:solidFill>
                            <a:schemeClr val="dk1"/>
                          </a:solidFill>
                          <a:effectLst/>
                          <a:latin typeface="+mn-lt"/>
                          <a:ea typeface="+mn-ea"/>
                          <a:cs typeface="+mn-cs"/>
                        </a:rPr>
                        <a:t>15.</a:t>
                      </a:r>
                    </a:p>
                  </a:txBody>
                  <a:tcPr marL="108000" marR="0" marT="0" marB="0" anchor="ctr"/>
                </a:tc>
                <a:tc>
                  <a:txBody>
                    <a:bodyPr/>
                    <a:lstStyle/>
                    <a:p>
                      <a:pPr defTabSz="360000"/>
                      <a:r>
                        <a:rPr lang="de-DE" sz="1050" u="none" strike="noStrike" kern="1200">
                          <a:solidFill>
                            <a:schemeClr val="dk1"/>
                          </a:solidFill>
                          <a:effectLst/>
                          <a:latin typeface="+mn-lt"/>
                          <a:ea typeface="+mn-ea"/>
                          <a:cs typeface="+mn-cs"/>
                        </a:rPr>
                        <a:t>Gibt es noch etwas, das wir unbedingt hören sollten, aber bisher nicht gefragt haben?</a:t>
                      </a:r>
                    </a:p>
                  </a:txBody>
                  <a:tcPr marL="108000" marR="0" marT="0" marB="0" anchor="ctr"/>
                </a:tc>
                <a:tc>
                  <a:txBody>
                    <a:bodyPr/>
                    <a:lstStyle/>
                    <a:p>
                      <a:pPr defTabSz="360000"/>
                      <a:r>
                        <a:rPr lang="de-DE" sz="1050" u="none" strike="noStrike" kern="1200">
                          <a:solidFill>
                            <a:schemeClr val="dk1"/>
                          </a:solidFill>
                          <a:effectLst/>
                          <a:latin typeface="+mn-lt"/>
                          <a:ea typeface="+mn-ea"/>
                          <a:cs typeface="+mn-cs"/>
                        </a:rPr>
                        <a:t>- Tracing der Tools &amp; Datenquellen wäre hilfreich</a:t>
                      </a:r>
                    </a:p>
                  </a:txBody>
                  <a:tcPr marL="108000" marR="0" marT="0" marB="0" anchor="ctr"/>
                </a:tc>
                <a:extLst>
                  <a:ext uri="{0D108BD9-81ED-4DB2-BD59-A6C34878D82A}">
                    <a16:rowId xmlns:a16="http://schemas.microsoft.com/office/drawing/2014/main" val="955015883"/>
                  </a:ext>
                </a:extLst>
              </a:tr>
            </a:tbl>
          </a:graphicData>
        </a:graphic>
      </p:graphicFrame>
    </p:spTree>
    <p:extLst>
      <p:ext uri="{BB962C8B-B14F-4D97-AF65-F5344CB8AC3E}">
        <p14:creationId xmlns:p14="http://schemas.microsoft.com/office/powerpoint/2010/main" val="2084770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C0DB8E-97A8-B536-9443-F1BDC216C6C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D079206-15FF-2BE1-B296-5F9E4C6002D6}"/>
              </a:ext>
            </a:extLst>
          </p:cNvPr>
          <p:cNvSpPr>
            <a:spLocks noGrp="1"/>
          </p:cNvSpPr>
          <p:nvPr>
            <p:ph type="title"/>
          </p:nvPr>
        </p:nvSpPr>
        <p:spPr/>
        <p:txBody>
          <a:bodyPr/>
          <a:lstStyle/>
          <a:p>
            <a:r>
              <a:rPr lang="de-DE"/>
              <a:t>Interview  - Ableitungen</a:t>
            </a:r>
          </a:p>
        </p:txBody>
      </p:sp>
      <p:sp>
        <p:nvSpPr>
          <p:cNvPr id="3" name="Fußzeilenplatzhalter 2">
            <a:extLst>
              <a:ext uri="{FF2B5EF4-FFF2-40B4-BE49-F238E27FC236}">
                <a16:creationId xmlns:a16="http://schemas.microsoft.com/office/drawing/2014/main" id="{A980DE9A-1B8E-E7D8-DEED-9AD66C5D9735}"/>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6ACE4EA9-522B-E9A4-3F5D-EF6BC09CE8CA}"/>
              </a:ext>
            </a:extLst>
          </p:cNvPr>
          <p:cNvSpPr>
            <a:spLocks noGrp="1"/>
          </p:cNvSpPr>
          <p:nvPr>
            <p:ph type="sldNum" sz="quarter" idx="12"/>
          </p:nvPr>
        </p:nvSpPr>
        <p:spPr/>
        <p:txBody>
          <a:bodyPr/>
          <a:lstStyle/>
          <a:p>
            <a:fld id="{ED832909-EC19-48EF-8290-21E6AAD8A5C6}" type="slidenum">
              <a:rPr lang="de-DE" smtClean="0"/>
              <a:pPr/>
              <a:t>18</a:t>
            </a:fld>
            <a:endParaRPr lang="de-DE"/>
          </a:p>
        </p:txBody>
      </p:sp>
      <p:graphicFrame>
        <p:nvGraphicFramePr>
          <p:cNvPr id="5" name="Tabelle 4">
            <a:extLst>
              <a:ext uri="{FF2B5EF4-FFF2-40B4-BE49-F238E27FC236}">
                <a16:creationId xmlns:a16="http://schemas.microsoft.com/office/drawing/2014/main" id="{84FE42BF-545B-B288-E179-D3E30887A0E5}"/>
              </a:ext>
            </a:extLst>
          </p:cNvPr>
          <p:cNvGraphicFramePr>
            <a:graphicFrameLocks noGrp="1"/>
          </p:cNvGraphicFramePr>
          <p:nvPr>
            <p:extLst>
              <p:ext uri="{D42A27DB-BD31-4B8C-83A1-F6EECF244321}">
                <p14:modId xmlns:p14="http://schemas.microsoft.com/office/powerpoint/2010/main" val="4251915645"/>
              </p:ext>
            </p:extLst>
          </p:nvPr>
        </p:nvGraphicFramePr>
        <p:xfrm>
          <a:off x="272836" y="906572"/>
          <a:ext cx="11697490" cy="5397251"/>
        </p:xfrm>
        <a:graphic>
          <a:graphicData uri="http://schemas.openxmlformats.org/drawingml/2006/table">
            <a:tbl>
              <a:tblPr firstRow="1" bandRow="1">
                <a:tableStyleId>{5C22544A-7EE6-4342-B048-85BDC9FD1C3A}</a:tableStyleId>
              </a:tblPr>
              <a:tblGrid>
                <a:gridCol w="416291">
                  <a:extLst>
                    <a:ext uri="{9D8B030D-6E8A-4147-A177-3AD203B41FA5}">
                      <a16:colId xmlns:a16="http://schemas.microsoft.com/office/drawing/2014/main" val="192499116"/>
                    </a:ext>
                  </a:extLst>
                </a:gridCol>
                <a:gridCol w="3439046">
                  <a:extLst>
                    <a:ext uri="{9D8B030D-6E8A-4147-A177-3AD203B41FA5}">
                      <a16:colId xmlns:a16="http://schemas.microsoft.com/office/drawing/2014/main" val="1560872699"/>
                    </a:ext>
                  </a:extLst>
                </a:gridCol>
                <a:gridCol w="927045">
                  <a:extLst>
                    <a:ext uri="{9D8B030D-6E8A-4147-A177-3AD203B41FA5}">
                      <a16:colId xmlns:a16="http://schemas.microsoft.com/office/drawing/2014/main" val="464608272"/>
                    </a:ext>
                  </a:extLst>
                </a:gridCol>
                <a:gridCol w="1162091">
                  <a:extLst>
                    <a:ext uri="{9D8B030D-6E8A-4147-A177-3AD203B41FA5}">
                      <a16:colId xmlns:a16="http://schemas.microsoft.com/office/drawing/2014/main" val="3839200739"/>
                    </a:ext>
                  </a:extLst>
                </a:gridCol>
                <a:gridCol w="4454064">
                  <a:extLst>
                    <a:ext uri="{9D8B030D-6E8A-4147-A177-3AD203B41FA5}">
                      <a16:colId xmlns:a16="http://schemas.microsoft.com/office/drawing/2014/main" val="645295644"/>
                    </a:ext>
                  </a:extLst>
                </a:gridCol>
                <a:gridCol w="1298953">
                  <a:extLst>
                    <a:ext uri="{9D8B030D-6E8A-4147-A177-3AD203B41FA5}">
                      <a16:colId xmlns:a16="http://schemas.microsoft.com/office/drawing/2014/main" val="29315032"/>
                    </a:ext>
                  </a:extLst>
                </a:gridCol>
              </a:tblGrid>
              <a:tr h="487521">
                <a:tc>
                  <a:txBody>
                    <a:bodyPr/>
                    <a:lstStyle/>
                    <a:p>
                      <a:pPr algn="l" fontAlgn="t"/>
                      <a:r>
                        <a:rPr lang="de-DE" sz="1200" b="1" u="none" strike="noStrike">
                          <a:solidFill>
                            <a:schemeClr val="bg1"/>
                          </a:solidFill>
                          <a:effectLst/>
                          <a:latin typeface="+mj-lt"/>
                        </a:rPr>
                        <a:t>Nr.</a:t>
                      </a:r>
                      <a:endParaRPr lang="de-DE" sz="1200" b="1" i="0" u="none" strike="noStrike">
                        <a:solidFill>
                          <a:schemeClr val="bg1"/>
                        </a:solidFill>
                        <a:effectLst/>
                        <a:latin typeface="+mj-lt"/>
                      </a:endParaRPr>
                    </a:p>
                  </a:txBody>
                  <a:tcPr marL="108000" marR="8773" marT="8773" marB="0" anchor="ctr">
                    <a:solidFill>
                      <a:srgbClr val="FECC00"/>
                    </a:solidFill>
                  </a:tcPr>
                </a:tc>
                <a:tc>
                  <a:txBody>
                    <a:bodyPr/>
                    <a:lstStyle/>
                    <a:p>
                      <a:pPr algn="l" fontAlgn="t"/>
                      <a:r>
                        <a:rPr lang="de-DE" sz="1200" b="1" u="none" strike="noStrike">
                          <a:solidFill>
                            <a:schemeClr val="bg1"/>
                          </a:solidFill>
                          <a:effectLst/>
                          <a:latin typeface="+mj-lt"/>
                        </a:rPr>
                        <a:t>Feature</a:t>
                      </a:r>
                      <a:endParaRPr lang="de-DE" sz="1200" b="1" i="0" u="none" strike="noStrike">
                        <a:solidFill>
                          <a:schemeClr val="bg1"/>
                        </a:solidFill>
                        <a:effectLst/>
                        <a:latin typeface="+mj-lt"/>
                      </a:endParaRPr>
                    </a:p>
                  </a:txBody>
                  <a:tcPr marL="108000" marR="8773" marT="8773" marB="0" anchor="ctr">
                    <a:solidFill>
                      <a:srgbClr val="FECC00"/>
                    </a:solidFill>
                  </a:tcPr>
                </a:tc>
                <a:tc>
                  <a:txBody>
                    <a:bodyPr/>
                    <a:lstStyle/>
                    <a:p>
                      <a:pPr algn="l" fontAlgn="t"/>
                      <a:r>
                        <a:rPr lang="de-DE" sz="1200" b="1" u="none" strike="noStrike">
                          <a:solidFill>
                            <a:schemeClr val="bg1"/>
                          </a:solidFill>
                          <a:effectLst/>
                          <a:latin typeface="+mj-lt"/>
                        </a:rPr>
                        <a:t>Umgesetzt</a:t>
                      </a:r>
                      <a:endParaRPr lang="de-DE" sz="1200" b="1" i="0" u="none" strike="noStrike">
                        <a:solidFill>
                          <a:schemeClr val="bg1"/>
                        </a:solidFill>
                        <a:effectLst/>
                        <a:latin typeface="+mj-lt"/>
                      </a:endParaRPr>
                    </a:p>
                  </a:txBody>
                  <a:tcPr marL="108000" marR="8773" marT="8773" marB="0" anchor="ctr">
                    <a:solidFill>
                      <a:srgbClr val="FECC00"/>
                    </a:solidFill>
                  </a:tcPr>
                </a:tc>
                <a:tc>
                  <a:txBody>
                    <a:bodyPr/>
                    <a:lstStyle/>
                    <a:p>
                      <a:pPr algn="l" fontAlgn="t"/>
                      <a:r>
                        <a:rPr lang="de-DE" sz="1200" b="1" u="none" strike="noStrike" kern="1200">
                          <a:solidFill>
                            <a:schemeClr val="bg1"/>
                          </a:solidFill>
                          <a:effectLst/>
                          <a:latin typeface="+mj-lt"/>
                          <a:ea typeface="+mn-ea"/>
                          <a:cs typeface="+mn-cs"/>
                        </a:rPr>
                        <a:t>Einstufung (MoSCoW)</a:t>
                      </a:r>
                    </a:p>
                  </a:txBody>
                  <a:tcPr marL="108000" marR="8773" marT="8773" marB="0" anchor="ctr">
                    <a:solidFill>
                      <a:srgbClr val="FECC0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de-DE" sz="1200" b="1" u="none" strike="noStrike" kern="1200">
                          <a:solidFill>
                            <a:schemeClr val="bg1"/>
                          </a:solidFill>
                          <a:effectLst/>
                          <a:latin typeface="+mj-lt"/>
                          <a:ea typeface="+mn-ea"/>
                          <a:cs typeface="+mn-cs"/>
                        </a:rPr>
                        <a:t>Funktionsbeschreibung</a:t>
                      </a:r>
                    </a:p>
                    <a:p>
                      <a:pPr algn="l" fontAlgn="t"/>
                      <a:endParaRPr lang="de-DE" sz="1200" b="1" u="none" strike="noStrike" kern="1200">
                        <a:solidFill>
                          <a:schemeClr val="bg1"/>
                        </a:solidFill>
                        <a:effectLst/>
                        <a:latin typeface="+mj-lt"/>
                        <a:ea typeface="+mn-ea"/>
                        <a:cs typeface="+mn-cs"/>
                      </a:endParaRPr>
                    </a:p>
                  </a:txBody>
                  <a:tcPr marL="108000" marR="8773" marT="8773" marB="0" anchor="ctr">
                    <a:solidFill>
                      <a:srgbClr val="FECC0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de-DE" sz="1200" b="1" u="none" strike="noStrike" kern="1200">
                          <a:solidFill>
                            <a:schemeClr val="bg1"/>
                          </a:solidFill>
                          <a:effectLst/>
                          <a:latin typeface="+mj-lt"/>
                          <a:ea typeface="+mn-ea"/>
                          <a:cs typeface="+mn-cs"/>
                        </a:rPr>
                        <a:t>Nach Interview umgesetzt</a:t>
                      </a:r>
                    </a:p>
                  </a:txBody>
                  <a:tcPr marL="108000" marR="8773" marT="8773" marB="0" anchor="ctr">
                    <a:solidFill>
                      <a:srgbClr val="FECC00"/>
                    </a:solidFill>
                  </a:tcPr>
                </a:tc>
                <a:extLst>
                  <a:ext uri="{0D108BD9-81ED-4DB2-BD59-A6C34878D82A}">
                    <a16:rowId xmlns:a16="http://schemas.microsoft.com/office/drawing/2014/main" val="2764349358"/>
                  </a:ext>
                </a:extLst>
              </a:tr>
              <a:tr h="411707">
                <a:tc>
                  <a:txBody>
                    <a:bodyPr/>
                    <a:lstStyle/>
                    <a:p>
                      <a:pPr algn="l" fontAlgn="b"/>
                      <a:r>
                        <a:rPr lang="de-DE" sz="1200" b="1" u="none" strike="noStrike">
                          <a:effectLst/>
                          <a:latin typeface="+mn-lt"/>
                        </a:rPr>
                        <a:t>1.</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Initiale Begrüßung &amp; Nutzungshinweise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Must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Essenziell für Einstieg, Navigationshilfe</a:t>
                      </a:r>
                      <a:endParaRPr lang="de-DE" sz="1200" b="0" i="0" u="none" strike="noStrike">
                        <a:solidFill>
                          <a:srgbClr val="000000"/>
                        </a:solidFill>
                        <a:effectLst/>
                        <a:latin typeface="+mn-lt"/>
                      </a:endParaRPr>
                    </a:p>
                  </a:txBody>
                  <a:tcPr marL="108000" marR="8773" marT="8773" marB="0" anchor="ctr"/>
                </a:tc>
                <a:tc>
                  <a:txBody>
                    <a:bodyPr/>
                    <a:lstStyle/>
                    <a:p>
                      <a:pPr algn="ctr" fontAlgn="b"/>
                      <a:r>
                        <a:rPr lang="de-DE" sz="1400" b="0" i="0" u="none" strike="noStrike">
                          <a:solidFill>
                            <a:schemeClr val="tx1"/>
                          </a:solidFill>
                          <a:effectLst/>
                          <a:latin typeface="Aptos Narrow" panose="020B0004020202020204" pitchFamily="34" charset="0"/>
                        </a:rPr>
                        <a:t>60%</a:t>
                      </a:r>
                    </a:p>
                  </a:txBody>
                  <a:tcPr marL="108000" marR="8773" marT="8773" marB="0" anchor="ctr"/>
                </a:tc>
                <a:extLst>
                  <a:ext uri="{0D108BD9-81ED-4DB2-BD59-A6C34878D82A}">
                    <a16:rowId xmlns:a16="http://schemas.microsoft.com/office/drawing/2014/main" val="3549747220"/>
                  </a:ext>
                </a:extLst>
              </a:tr>
              <a:tr h="411707">
                <a:tc>
                  <a:txBody>
                    <a:bodyPr/>
                    <a:lstStyle/>
                    <a:p>
                      <a:pPr algn="l" fontAlgn="b"/>
                      <a:r>
                        <a:rPr lang="de-DE" sz="1200" b="1" u="none" strike="noStrike">
                          <a:effectLst/>
                          <a:latin typeface="+mn-lt"/>
                        </a:rPr>
                        <a:t>2.</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Buttons/Prompts</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Must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Einstiegshilfe, Entscheidungspfad-Navigation</a:t>
                      </a:r>
                      <a:endParaRPr lang="de-DE" sz="1200" b="0" i="0" u="none" strike="noStrike">
                        <a:solidFill>
                          <a:srgbClr val="000000"/>
                        </a:solidFill>
                        <a:effectLst/>
                        <a:latin typeface="+mn-lt"/>
                      </a:endParaRPr>
                    </a:p>
                  </a:txBody>
                  <a:tcPr marL="108000" marR="8773" marT="877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a:solidFill>
                            <a:schemeClr val="tx1"/>
                          </a:solidFill>
                          <a:effectLst/>
                          <a:latin typeface="Aptos Narrow" panose="020B0004020202020204" pitchFamily="34" charset="0"/>
                          <a:ea typeface="+mn-ea"/>
                          <a:cs typeface="+mn-cs"/>
                        </a:rPr>
                        <a:t>70%</a:t>
                      </a:r>
                    </a:p>
                  </a:txBody>
                  <a:tcPr marL="108000" marR="8773" marT="8773" marB="0" anchor="ctr"/>
                </a:tc>
                <a:extLst>
                  <a:ext uri="{0D108BD9-81ED-4DB2-BD59-A6C34878D82A}">
                    <a16:rowId xmlns:a16="http://schemas.microsoft.com/office/drawing/2014/main" val="1513653446"/>
                  </a:ext>
                </a:extLst>
              </a:tr>
              <a:tr h="411707">
                <a:tc>
                  <a:txBody>
                    <a:bodyPr/>
                    <a:lstStyle/>
                    <a:p>
                      <a:pPr algn="l" fontAlgn="b"/>
                      <a:r>
                        <a:rPr lang="de-DE" sz="1200" b="1" u="none" strike="noStrike">
                          <a:effectLst/>
                          <a:latin typeface="+mn-lt"/>
                        </a:rPr>
                        <a:t>3.</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Quellenangaben </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Must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Nachvollziehbarkeit, Mehrwert für den Nutzer</a:t>
                      </a:r>
                      <a:endParaRPr lang="de-DE" sz="1200" b="0" i="0" u="none" strike="noStrike">
                        <a:solidFill>
                          <a:srgbClr val="000000"/>
                        </a:solidFill>
                        <a:effectLst/>
                        <a:latin typeface="+mn-lt"/>
                      </a:endParaRPr>
                    </a:p>
                  </a:txBody>
                  <a:tcPr marL="108000" marR="8773" marT="877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tc>
                <a:extLst>
                  <a:ext uri="{0D108BD9-81ED-4DB2-BD59-A6C34878D82A}">
                    <a16:rowId xmlns:a16="http://schemas.microsoft.com/office/drawing/2014/main" val="4022128041"/>
                  </a:ext>
                </a:extLst>
              </a:tr>
              <a:tr h="411707">
                <a:tc>
                  <a:txBody>
                    <a:bodyPr/>
                    <a:lstStyle/>
                    <a:p>
                      <a:pPr algn="l" fontAlgn="b"/>
                      <a:r>
                        <a:rPr lang="de-DE" sz="1200" b="1" u="none" strike="noStrike">
                          <a:effectLst/>
                          <a:latin typeface="+mn-lt"/>
                        </a:rPr>
                        <a:t>4.</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Personaabfrage (Tech/Business)</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Must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b="0" i="0" u="none" strike="noStrike">
                          <a:solidFill>
                            <a:srgbClr val="000000"/>
                          </a:solidFill>
                          <a:effectLst/>
                          <a:latin typeface="+mn-lt"/>
                        </a:rPr>
                        <a:t>Höhere Relevanz der Antworten, Möglichkeit für personalisierte Flows &amp; Vorschläge</a:t>
                      </a:r>
                    </a:p>
                  </a:txBody>
                  <a:tcPr marL="108000" marR="8773" marT="877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a:solidFill>
                            <a:schemeClr val="tx1"/>
                          </a:solidFill>
                          <a:effectLst/>
                          <a:latin typeface="Aptos Narrow" panose="020B0004020202020204" pitchFamily="34" charset="0"/>
                          <a:ea typeface="+mn-ea"/>
                          <a:cs typeface="+mn-cs"/>
                        </a:rPr>
                        <a:t>40%</a:t>
                      </a:r>
                    </a:p>
                  </a:txBody>
                  <a:tcPr marL="108000" marR="8773" marT="8773" marB="0" anchor="ctr"/>
                </a:tc>
                <a:extLst>
                  <a:ext uri="{0D108BD9-81ED-4DB2-BD59-A6C34878D82A}">
                    <a16:rowId xmlns:a16="http://schemas.microsoft.com/office/drawing/2014/main" val="153899936"/>
                  </a:ext>
                </a:extLst>
              </a:tr>
              <a:tr h="411707">
                <a:tc>
                  <a:txBody>
                    <a:bodyPr/>
                    <a:lstStyle/>
                    <a:p>
                      <a:pPr algn="l" fontAlgn="b"/>
                      <a:r>
                        <a:rPr lang="de-DE" sz="1200" b="1" u="none" strike="noStrike">
                          <a:effectLst/>
                          <a:latin typeface="+mn-lt"/>
                        </a:rPr>
                        <a:t>5.</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Quellenangaben mit Links</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Should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b="0" i="0" u="none" strike="noStrike">
                          <a:solidFill>
                            <a:srgbClr val="000000"/>
                          </a:solidFill>
                          <a:effectLst/>
                          <a:latin typeface="+mn-lt"/>
                        </a:rPr>
                        <a:t>Tracebarkeit der Antwortquellen, Use Case Explorer (Use Case Verlinkung)</a:t>
                      </a:r>
                    </a:p>
                  </a:txBody>
                  <a:tcPr marL="108000" marR="8773" marT="877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tc>
                <a:extLst>
                  <a:ext uri="{0D108BD9-81ED-4DB2-BD59-A6C34878D82A}">
                    <a16:rowId xmlns:a16="http://schemas.microsoft.com/office/drawing/2014/main" val="3844042444"/>
                  </a:ext>
                </a:extLst>
              </a:tr>
              <a:tr h="411707">
                <a:tc>
                  <a:txBody>
                    <a:bodyPr/>
                    <a:lstStyle/>
                    <a:p>
                      <a:pPr algn="l" fontAlgn="b"/>
                      <a:r>
                        <a:rPr lang="de-DE" sz="1200" b="1" u="none" strike="noStrike">
                          <a:effectLst/>
                          <a:latin typeface="+mn-lt"/>
                        </a:rPr>
                        <a:t>6.</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Plattform-Integration in PlanQK</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Should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b="0" i="0" u="none" strike="noStrike">
                          <a:solidFill>
                            <a:srgbClr val="000000"/>
                          </a:solidFill>
                          <a:effectLst/>
                          <a:latin typeface="+mn-lt"/>
                        </a:rPr>
                        <a:t>Erhöhte Verfügbarkeit</a:t>
                      </a:r>
                    </a:p>
                  </a:txBody>
                  <a:tcPr marL="108000"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tc>
                <a:extLst>
                  <a:ext uri="{0D108BD9-81ED-4DB2-BD59-A6C34878D82A}">
                    <a16:rowId xmlns:a16="http://schemas.microsoft.com/office/drawing/2014/main" val="3070900382"/>
                  </a:ext>
                </a:extLst>
              </a:tr>
              <a:tr h="411707">
                <a:tc>
                  <a:txBody>
                    <a:bodyPr/>
                    <a:lstStyle/>
                    <a:p>
                      <a:pPr algn="l" fontAlgn="b"/>
                      <a:r>
                        <a:rPr lang="de-DE" sz="1200" b="1" u="none" strike="noStrike">
                          <a:effectLst/>
                          <a:latin typeface="+mn-lt"/>
                        </a:rPr>
                        <a:t>7</a:t>
                      </a:r>
                      <a:endParaRPr lang="de-DE" sz="1200" b="1"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Feedbackmechanismus - Inline-Feedback pro Antwort </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u="none" strike="noStrike">
                          <a:effectLst/>
                          <a:latin typeface="+mn-lt"/>
                        </a:rPr>
                        <a:t>Should Have</a:t>
                      </a:r>
                      <a:endParaRPr lang="de-DE" sz="1200" b="0" i="0" u="none" strike="noStrike">
                        <a:solidFill>
                          <a:srgbClr val="000000"/>
                        </a:solidFill>
                        <a:effectLst/>
                        <a:latin typeface="+mn-lt"/>
                      </a:endParaRPr>
                    </a:p>
                  </a:txBody>
                  <a:tcPr marL="108000" marR="8773" marT="8773" marB="0" anchor="ctr"/>
                </a:tc>
                <a:tc>
                  <a:txBody>
                    <a:bodyPr/>
                    <a:lstStyle/>
                    <a:p>
                      <a:pPr algn="l" fontAlgn="b"/>
                      <a:r>
                        <a:rPr lang="de-DE" sz="1200" b="0" i="0" u="none" strike="noStrike">
                          <a:solidFill>
                            <a:srgbClr val="000000"/>
                          </a:solidFill>
                          <a:effectLst/>
                          <a:latin typeface="+mn-lt"/>
                        </a:rPr>
                        <a:t>Daumen hoch/runter</a:t>
                      </a:r>
                    </a:p>
                  </a:txBody>
                  <a:tcPr marL="108000"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tc>
                <a:extLst>
                  <a:ext uri="{0D108BD9-81ED-4DB2-BD59-A6C34878D82A}">
                    <a16:rowId xmlns:a16="http://schemas.microsoft.com/office/drawing/2014/main" val="3484898913"/>
                  </a:ext>
                </a:extLst>
              </a:tr>
              <a:tr h="411707">
                <a:tc>
                  <a:txBody>
                    <a:bodyPr/>
                    <a:lstStyle/>
                    <a:p>
                      <a:pPr algn="l" fontAlgn="b"/>
                      <a:r>
                        <a:rPr lang="de-DE" sz="1200" b="1" u="none" strike="noStrike">
                          <a:effectLst/>
                          <a:latin typeface="+mn-lt"/>
                        </a:rPr>
                        <a:t>8.</a:t>
                      </a:r>
                      <a:endParaRPr lang="de-DE" sz="1200" b="1"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Tonfall/Klarheitsanpassung</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Could Have</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b="0" i="0" u="none" strike="noStrike">
                          <a:solidFill>
                            <a:srgbClr val="000000"/>
                          </a:solidFill>
                          <a:effectLst/>
                          <a:latin typeface="+mn-lt"/>
                        </a:rPr>
                        <a:t>Personalisierung</a:t>
                      </a:r>
                    </a:p>
                  </a:txBody>
                  <a:tcPr marL="108000" marR="9525" marT="9525" marB="0" anchor="ctr">
                    <a:solidFill>
                      <a:srgbClr val="7B7A7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solidFill>
                      <a:srgbClr val="7B7A7A"/>
                    </a:solidFill>
                  </a:tcPr>
                </a:tc>
                <a:extLst>
                  <a:ext uri="{0D108BD9-81ED-4DB2-BD59-A6C34878D82A}">
                    <a16:rowId xmlns:a16="http://schemas.microsoft.com/office/drawing/2014/main" val="534266180"/>
                  </a:ext>
                </a:extLst>
              </a:tr>
              <a:tr h="411707">
                <a:tc>
                  <a:txBody>
                    <a:bodyPr/>
                    <a:lstStyle/>
                    <a:p>
                      <a:pPr algn="l" fontAlgn="b"/>
                      <a:r>
                        <a:rPr lang="de-DE" sz="1200" b="1" u="none" strike="noStrike">
                          <a:effectLst/>
                          <a:latin typeface="+mn-lt"/>
                        </a:rPr>
                        <a:t>9.</a:t>
                      </a:r>
                      <a:endParaRPr lang="de-DE" sz="1200" b="1"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Plattformaktionen via Chatbot </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Could Have</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b="0" i="0" u="none" strike="noStrike">
                          <a:solidFill>
                            <a:srgbClr val="000000"/>
                          </a:solidFill>
                          <a:effectLst/>
                          <a:latin typeface="+mn-lt"/>
                        </a:rPr>
                        <a:t>z. B. Job deployen, API/Code-Export</a:t>
                      </a:r>
                    </a:p>
                  </a:txBody>
                  <a:tcPr marL="108000" marR="9525" marT="9525" marB="0" anchor="ctr">
                    <a:solidFill>
                      <a:srgbClr val="7B7A7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solidFill>
                      <a:srgbClr val="7B7A7A"/>
                    </a:solidFill>
                  </a:tcPr>
                </a:tc>
                <a:extLst>
                  <a:ext uri="{0D108BD9-81ED-4DB2-BD59-A6C34878D82A}">
                    <a16:rowId xmlns:a16="http://schemas.microsoft.com/office/drawing/2014/main" val="654950109"/>
                  </a:ext>
                </a:extLst>
              </a:tr>
              <a:tr h="411707">
                <a:tc>
                  <a:txBody>
                    <a:bodyPr/>
                    <a:lstStyle/>
                    <a:p>
                      <a:pPr algn="l" fontAlgn="b"/>
                      <a:r>
                        <a:rPr lang="de-DE" sz="1200" b="1" u="none" strike="noStrike">
                          <a:effectLst/>
                          <a:latin typeface="+mn-lt"/>
                        </a:rPr>
                        <a:t>10.</a:t>
                      </a:r>
                      <a:endParaRPr lang="de-DE" sz="1200" b="1"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Kontextsensitivität </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Could Have</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b="0" i="0" u="none" strike="noStrike">
                          <a:solidFill>
                            <a:srgbClr val="000000"/>
                          </a:solidFill>
                          <a:effectLst/>
                          <a:latin typeface="+mn-lt"/>
                        </a:rPr>
                        <a:t>Chatbotinterkation Seitenbezogen z. B. Marketplace</a:t>
                      </a:r>
                    </a:p>
                  </a:txBody>
                  <a:tcPr marL="108000" marR="9525" marT="9525" marB="0" anchor="ctr">
                    <a:solidFill>
                      <a:srgbClr val="7B7A7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solidFill>
                      <a:srgbClr val="7B7A7A"/>
                    </a:solidFill>
                  </a:tcPr>
                </a:tc>
                <a:extLst>
                  <a:ext uri="{0D108BD9-81ED-4DB2-BD59-A6C34878D82A}">
                    <a16:rowId xmlns:a16="http://schemas.microsoft.com/office/drawing/2014/main" val="454811190"/>
                  </a:ext>
                </a:extLst>
              </a:tr>
              <a:tr h="411707">
                <a:tc>
                  <a:txBody>
                    <a:bodyPr/>
                    <a:lstStyle/>
                    <a:p>
                      <a:pPr algn="l" fontAlgn="b"/>
                      <a:r>
                        <a:rPr lang="de-DE" sz="1200" b="1" u="none" strike="noStrike">
                          <a:effectLst/>
                          <a:latin typeface="+mn-lt"/>
                        </a:rPr>
                        <a:t>11.</a:t>
                      </a:r>
                      <a:endParaRPr lang="de-DE" sz="1200" b="1"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Antwort speichern/teilen/favorisieren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Could Have</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b="0" i="0" u="none" strike="noStrike">
                          <a:solidFill>
                            <a:srgbClr val="000000"/>
                          </a:solidFill>
                          <a:effectLst/>
                          <a:latin typeface="+mn-lt"/>
                        </a:rPr>
                        <a:t>Nützlich für Zusammenarbeit, Archivierung</a:t>
                      </a:r>
                    </a:p>
                  </a:txBody>
                  <a:tcPr marL="108000" marR="9525" marT="9525" marB="0" anchor="ctr">
                    <a:solidFill>
                      <a:srgbClr val="7B7A7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solidFill>
                      <a:srgbClr val="7B7A7A"/>
                    </a:solidFill>
                  </a:tcPr>
                </a:tc>
                <a:extLst>
                  <a:ext uri="{0D108BD9-81ED-4DB2-BD59-A6C34878D82A}">
                    <a16:rowId xmlns:a16="http://schemas.microsoft.com/office/drawing/2014/main" val="467023132"/>
                  </a:ext>
                </a:extLst>
              </a:tr>
              <a:tr h="380953">
                <a:tc>
                  <a:txBody>
                    <a:bodyPr/>
                    <a:lstStyle/>
                    <a:p>
                      <a:pPr algn="l" fontAlgn="b"/>
                      <a:r>
                        <a:rPr lang="de-DE" sz="1200" b="1" u="none" strike="noStrike">
                          <a:effectLst/>
                          <a:latin typeface="+mn-lt"/>
                        </a:rPr>
                        <a:t>12.</a:t>
                      </a:r>
                      <a:endParaRPr lang="de-DE" sz="1200" b="1"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Feedbackmechanismus - Automatisiert</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Nein</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u="none" strike="noStrike">
                          <a:effectLst/>
                          <a:latin typeface="+mn-lt"/>
                        </a:rPr>
                        <a:t>Could Have</a:t>
                      </a:r>
                      <a:endParaRPr lang="de-DE" sz="1200" b="0" i="0" u="none" strike="noStrike">
                        <a:solidFill>
                          <a:srgbClr val="000000"/>
                        </a:solidFill>
                        <a:effectLst/>
                        <a:latin typeface="+mn-lt"/>
                      </a:endParaRPr>
                    </a:p>
                  </a:txBody>
                  <a:tcPr marL="108000" marR="8773" marT="8773" marB="0" anchor="ctr">
                    <a:solidFill>
                      <a:srgbClr val="7B7A7A"/>
                    </a:solidFill>
                  </a:tcPr>
                </a:tc>
                <a:tc>
                  <a:txBody>
                    <a:bodyPr/>
                    <a:lstStyle/>
                    <a:p>
                      <a:pPr algn="l" fontAlgn="b"/>
                      <a:r>
                        <a:rPr lang="de-DE" sz="1200" b="0" i="0" u="none" strike="noStrike">
                          <a:solidFill>
                            <a:srgbClr val="000000"/>
                          </a:solidFill>
                          <a:effectLst/>
                          <a:latin typeface="+mn-lt"/>
                        </a:rPr>
                        <a:t>Bewertung durch AI (basierend auf Interaktionen)</a:t>
                      </a:r>
                    </a:p>
                  </a:txBody>
                  <a:tcPr marL="108000" marR="9525" marT="9525" marB="0" anchor="ctr">
                    <a:solidFill>
                      <a:srgbClr val="7B7A7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400" b="0" i="0" u="none" strike="noStrike" kern="1200" err="1">
                          <a:solidFill>
                            <a:schemeClr val="tx1"/>
                          </a:solidFill>
                          <a:effectLst/>
                          <a:latin typeface="Aptos Narrow" panose="020B0004020202020204" pitchFamily="34" charset="0"/>
                          <a:ea typeface="+mn-ea"/>
                          <a:cs typeface="+mn-cs"/>
                        </a:rPr>
                        <a:t>Tbd</a:t>
                      </a:r>
                      <a:r>
                        <a:rPr lang="de-DE" sz="1400" b="0" i="0" u="none" strike="noStrike" kern="1200">
                          <a:solidFill>
                            <a:schemeClr val="tx1"/>
                          </a:solidFill>
                          <a:effectLst/>
                          <a:latin typeface="Aptos Narrow" panose="020B0004020202020204" pitchFamily="34" charset="0"/>
                          <a:ea typeface="+mn-ea"/>
                          <a:cs typeface="+mn-cs"/>
                        </a:rPr>
                        <a:t>.</a:t>
                      </a:r>
                    </a:p>
                  </a:txBody>
                  <a:tcPr marL="108000" marR="8773" marT="8773" marB="0" anchor="ctr">
                    <a:solidFill>
                      <a:srgbClr val="7B7A7A"/>
                    </a:solidFill>
                  </a:tcPr>
                </a:tc>
                <a:extLst>
                  <a:ext uri="{0D108BD9-81ED-4DB2-BD59-A6C34878D82A}">
                    <a16:rowId xmlns:a16="http://schemas.microsoft.com/office/drawing/2014/main" val="3531439216"/>
                  </a:ext>
                </a:extLst>
              </a:tr>
            </a:tbl>
          </a:graphicData>
        </a:graphic>
      </p:graphicFrame>
    </p:spTree>
    <p:extLst>
      <p:ext uri="{BB962C8B-B14F-4D97-AF65-F5344CB8AC3E}">
        <p14:creationId xmlns:p14="http://schemas.microsoft.com/office/powerpoint/2010/main" val="410222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1F2EE-FA37-C4B4-4E05-66A0A693D0A5}"/>
              </a:ext>
            </a:extLst>
          </p:cNvPr>
          <p:cNvSpPr>
            <a:spLocks noGrp="1"/>
          </p:cNvSpPr>
          <p:nvPr>
            <p:ph type="title"/>
          </p:nvPr>
        </p:nvSpPr>
        <p:spPr>
          <a:xfrm>
            <a:off x="362339" y="282335"/>
            <a:ext cx="8604379" cy="426848"/>
          </a:xfrm>
        </p:spPr>
        <p:txBody>
          <a:bodyPr/>
          <a:lstStyle/>
          <a:p>
            <a:r>
              <a:rPr lang="de-DE"/>
              <a:t>Interview  - Weiteres Vorgehen Customer Journey/Google Forms</a:t>
            </a:r>
          </a:p>
        </p:txBody>
      </p:sp>
      <p:sp>
        <p:nvSpPr>
          <p:cNvPr id="3" name="Fußzeilenplatzhalter 2">
            <a:extLst>
              <a:ext uri="{FF2B5EF4-FFF2-40B4-BE49-F238E27FC236}">
                <a16:creationId xmlns:a16="http://schemas.microsoft.com/office/drawing/2014/main" id="{5A693EF7-9090-14F2-A713-B02F23DC2F62}"/>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E0F502A4-62D2-528A-E57B-92701C5FAF41}"/>
              </a:ext>
            </a:extLst>
          </p:cNvPr>
          <p:cNvSpPr>
            <a:spLocks noGrp="1"/>
          </p:cNvSpPr>
          <p:nvPr>
            <p:ph type="sldNum" sz="quarter" idx="12"/>
          </p:nvPr>
        </p:nvSpPr>
        <p:spPr/>
        <p:txBody>
          <a:bodyPr/>
          <a:lstStyle/>
          <a:p>
            <a:fld id="{ED832909-EC19-48EF-8290-21E6AAD8A5C6}" type="slidenum">
              <a:rPr lang="de-DE" smtClean="0"/>
              <a:pPr/>
              <a:t>19</a:t>
            </a:fld>
            <a:endParaRPr lang="de-DE"/>
          </a:p>
        </p:txBody>
      </p:sp>
      <p:pic>
        <p:nvPicPr>
          <p:cNvPr id="6" name="Grafik 5">
            <a:extLst>
              <a:ext uri="{FF2B5EF4-FFF2-40B4-BE49-F238E27FC236}">
                <a16:creationId xmlns:a16="http://schemas.microsoft.com/office/drawing/2014/main" id="{EBB4D804-D6E1-6DD2-BDC2-1C530ADF920E}"/>
              </a:ext>
            </a:extLst>
          </p:cNvPr>
          <p:cNvPicPr>
            <a:picLocks noChangeAspect="1"/>
          </p:cNvPicPr>
          <p:nvPr/>
        </p:nvPicPr>
        <p:blipFill>
          <a:blip r:embed="rId2"/>
          <a:stretch>
            <a:fillRect/>
          </a:stretch>
        </p:blipFill>
        <p:spPr>
          <a:xfrm>
            <a:off x="6668186" y="962680"/>
            <a:ext cx="4836550" cy="5154174"/>
          </a:xfrm>
          <a:prstGeom prst="rect">
            <a:avLst/>
          </a:prstGeom>
          <a:ln w="12700">
            <a:solidFill>
              <a:schemeClr val="tx1"/>
            </a:solidFill>
          </a:ln>
        </p:spPr>
      </p:pic>
      <p:sp>
        <p:nvSpPr>
          <p:cNvPr id="18" name="Abgerundetes Rechteck 17">
            <a:extLst>
              <a:ext uri="{FF2B5EF4-FFF2-40B4-BE49-F238E27FC236}">
                <a16:creationId xmlns:a16="http://schemas.microsoft.com/office/drawing/2014/main" id="{9FC5339D-AB86-1486-C24E-931884EAC9AF}"/>
              </a:ext>
            </a:extLst>
          </p:cNvPr>
          <p:cNvSpPr/>
          <p:nvPr/>
        </p:nvSpPr>
        <p:spPr>
          <a:xfrm>
            <a:off x="2424550" y="1896137"/>
            <a:ext cx="3768435" cy="1546723"/>
          </a:xfrm>
          <a:prstGeom prst="roundRect">
            <a:avLst>
              <a:gd name="adj" fmla="val 4348"/>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a:t>Michael Falkenthal (BWLer)</a:t>
            </a:r>
          </a:p>
          <a:p>
            <a:pPr marL="285750" indent="-285750">
              <a:buFont typeface="Arial" panose="020B0604020202020204" pitchFamily="34" charset="0"/>
              <a:buChar char="•"/>
            </a:pPr>
            <a:r>
              <a:rPr lang="de-DE"/>
              <a:t>Christoph Krieger </a:t>
            </a:r>
          </a:p>
          <a:p>
            <a:pPr marL="285750" indent="-285750">
              <a:buFont typeface="Arial" panose="020B0604020202020204" pitchFamily="34" charset="0"/>
              <a:buChar char="•"/>
            </a:pPr>
            <a:r>
              <a:rPr lang="de-DE"/>
              <a:t>Techniker von </a:t>
            </a:r>
            <a:r>
              <a:rPr lang="de-DE" err="1"/>
              <a:t>Kipu</a:t>
            </a:r>
            <a:r>
              <a:rPr lang="de-DE"/>
              <a:t>  </a:t>
            </a:r>
          </a:p>
        </p:txBody>
      </p:sp>
      <p:sp>
        <p:nvSpPr>
          <p:cNvPr id="20" name="Abgerundetes Rechteck 19">
            <a:extLst>
              <a:ext uri="{FF2B5EF4-FFF2-40B4-BE49-F238E27FC236}">
                <a16:creationId xmlns:a16="http://schemas.microsoft.com/office/drawing/2014/main" id="{65394006-2F60-6D28-EB14-7BE6198C21FE}"/>
              </a:ext>
            </a:extLst>
          </p:cNvPr>
          <p:cNvSpPr/>
          <p:nvPr/>
        </p:nvSpPr>
        <p:spPr>
          <a:xfrm>
            <a:off x="503302" y="1896136"/>
            <a:ext cx="1741135" cy="1546724"/>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Test User</a:t>
            </a:r>
          </a:p>
        </p:txBody>
      </p:sp>
      <p:sp>
        <p:nvSpPr>
          <p:cNvPr id="21" name="Abgerundetes Rechteck 20">
            <a:extLst>
              <a:ext uri="{FF2B5EF4-FFF2-40B4-BE49-F238E27FC236}">
                <a16:creationId xmlns:a16="http://schemas.microsoft.com/office/drawing/2014/main" id="{79100C3E-73BF-B034-4D6B-5072FE8B5DED}"/>
              </a:ext>
            </a:extLst>
          </p:cNvPr>
          <p:cNvSpPr/>
          <p:nvPr/>
        </p:nvSpPr>
        <p:spPr>
          <a:xfrm>
            <a:off x="2424550" y="3601330"/>
            <a:ext cx="3768435" cy="1546725"/>
          </a:xfrm>
          <a:prstGeom prst="roundRect">
            <a:avLst>
              <a:gd name="adj" fmla="val 4348"/>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a:solidFill>
                  <a:schemeClr val="bg1"/>
                </a:solidFill>
              </a:rPr>
              <a:t>MVP mit Mindestanforderungen</a:t>
            </a:r>
          </a:p>
          <a:p>
            <a:pPr marL="285750" indent="-285750">
              <a:buFont typeface="Arial" panose="020B0604020202020204" pitchFamily="34" charset="0"/>
              <a:buChar char="•"/>
            </a:pPr>
            <a:r>
              <a:rPr lang="de-DE">
                <a:solidFill>
                  <a:schemeClr val="bg1"/>
                </a:solidFill>
              </a:rPr>
              <a:t>Beispiel Flow für die jeweilige Nutzergruppe</a:t>
            </a:r>
          </a:p>
        </p:txBody>
      </p:sp>
      <p:sp>
        <p:nvSpPr>
          <p:cNvPr id="22" name="Abgerundetes Rechteck 21">
            <a:extLst>
              <a:ext uri="{FF2B5EF4-FFF2-40B4-BE49-F238E27FC236}">
                <a16:creationId xmlns:a16="http://schemas.microsoft.com/office/drawing/2014/main" id="{CDCFB28D-D078-6ED1-C347-3C7E3CA53330}"/>
              </a:ext>
            </a:extLst>
          </p:cNvPr>
          <p:cNvSpPr/>
          <p:nvPr/>
        </p:nvSpPr>
        <p:spPr>
          <a:xfrm>
            <a:off x="503881" y="1145594"/>
            <a:ext cx="5689104" cy="585076"/>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Abstimmung der Fragen für Google Forms</a:t>
            </a:r>
          </a:p>
        </p:txBody>
      </p:sp>
      <p:sp>
        <p:nvSpPr>
          <p:cNvPr id="23" name="Abgerundetes Rechteck 22">
            <a:extLst>
              <a:ext uri="{FF2B5EF4-FFF2-40B4-BE49-F238E27FC236}">
                <a16:creationId xmlns:a16="http://schemas.microsoft.com/office/drawing/2014/main" id="{CAE0EE6F-A3D6-645F-B14C-6F7B8082014B}"/>
              </a:ext>
            </a:extLst>
          </p:cNvPr>
          <p:cNvSpPr/>
          <p:nvPr/>
        </p:nvSpPr>
        <p:spPr>
          <a:xfrm>
            <a:off x="503302" y="3601331"/>
            <a:ext cx="1741135" cy="1546724"/>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Voraussetzung für Test User</a:t>
            </a:r>
          </a:p>
        </p:txBody>
      </p:sp>
      <p:sp>
        <p:nvSpPr>
          <p:cNvPr id="24" name="Abgerundetes Rechteck 23">
            <a:extLst>
              <a:ext uri="{FF2B5EF4-FFF2-40B4-BE49-F238E27FC236}">
                <a16:creationId xmlns:a16="http://schemas.microsoft.com/office/drawing/2014/main" id="{356730A8-98E2-33F2-E704-7D21D8C26E4F}"/>
              </a:ext>
            </a:extLst>
          </p:cNvPr>
          <p:cNvSpPr/>
          <p:nvPr/>
        </p:nvSpPr>
        <p:spPr>
          <a:xfrm>
            <a:off x="503881" y="5313524"/>
            <a:ext cx="5689104" cy="585076"/>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solidFill>
                  <a:schemeClr val="bg1"/>
                </a:solidFill>
                <a:hlinkClick r:id="rId3">
                  <a:extLst>
                    <a:ext uri="{A12FA001-AC4F-418D-AE19-62706E023703}">
                      <ahyp:hlinkClr xmlns:ahyp="http://schemas.microsoft.com/office/drawing/2018/hyperlinkcolor" val="tx"/>
                    </a:ext>
                  </a:extLst>
                </a:hlinkClick>
              </a:rPr>
              <a:t>Customer Journey Link</a:t>
            </a:r>
            <a:endParaRPr lang="de-DE">
              <a:solidFill>
                <a:schemeClr val="bg1"/>
              </a:solidFill>
            </a:endParaRPr>
          </a:p>
        </p:txBody>
      </p:sp>
    </p:spTree>
    <p:extLst>
      <p:ext uri="{BB962C8B-B14F-4D97-AF65-F5344CB8AC3E}">
        <p14:creationId xmlns:p14="http://schemas.microsoft.com/office/powerpoint/2010/main" val="192027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3256D-51B7-C6D5-E94D-4DBF5577A84A}"/>
              </a:ext>
            </a:extLst>
          </p:cNvPr>
          <p:cNvSpPr>
            <a:spLocks noGrp="1"/>
          </p:cNvSpPr>
          <p:nvPr>
            <p:ph type="title"/>
          </p:nvPr>
        </p:nvSpPr>
        <p:spPr/>
        <p:txBody>
          <a:bodyPr>
            <a:normAutofit/>
          </a:bodyPr>
          <a:lstStyle/>
          <a:p>
            <a:r>
              <a:rPr lang="de-DE">
                <a:solidFill>
                  <a:srgbClr val="676666"/>
                </a:solidFill>
              </a:rPr>
              <a:t>Agenda</a:t>
            </a:r>
          </a:p>
        </p:txBody>
      </p:sp>
      <p:sp>
        <p:nvSpPr>
          <p:cNvPr id="3" name="Fußzeilenplatzhalter 2">
            <a:extLst>
              <a:ext uri="{FF2B5EF4-FFF2-40B4-BE49-F238E27FC236}">
                <a16:creationId xmlns:a16="http://schemas.microsoft.com/office/drawing/2014/main" id="{C567C811-64AD-176C-0997-608B6DE8B1FD}"/>
              </a:ext>
            </a:extLst>
          </p:cNvPr>
          <p:cNvSpPr>
            <a:spLocks noGrp="1"/>
          </p:cNvSpPr>
          <p:nvPr>
            <p:ph type="ftr" sz="quarter" idx="11"/>
          </p:nvPr>
        </p:nvSpPr>
        <p:spPr/>
        <p:txBody>
          <a:bodyPr/>
          <a:lstStyle/>
          <a:p>
            <a:r>
              <a:rPr lang="de-DE"/>
              <a:t>AI-powered Quantum Expert</a:t>
            </a:r>
          </a:p>
        </p:txBody>
      </p:sp>
      <p:pic>
        <p:nvPicPr>
          <p:cNvPr id="5" name="Picture 2" descr="零成本！本機LLM打造個人化RAG應用，Llama 3🦙🦙🦙 + LangChain🦜🔗 | by Softaverse | Medium">
            <a:extLst>
              <a:ext uri="{FF2B5EF4-FFF2-40B4-BE49-F238E27FC236}">
                <a16:creationId xmlns:a16="http://schemas.microsoft.com/office/drawing/2014/main" id="{7CF3D5A7-DC5A-0DC2-A791-545AFB3E4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82" y="1460003"/>
            <a:ext cx="4465674" cy="446567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810A2B58-6CEB-1E97-DB9F-CECF674C7ED7}"/>
              </a:ext>
            </a:extLst>
          </p:cNvPr>
          <p:cNvGrpSpPr/>
          <p:nvPr/>
        </p:nvGrpSpPr>
        <p:grpSpPr>
          <a:xfrm>
            <a:off x="480044" y="1667089"/>
            <a:ext cx="5697472" cy="914400"/>
            <a:chOff x="353006" y="1625193"/>
            <a:chExt cx="5697472" cy="914400"/>
          </a:xfrm>
        </p:grpSpPr>
        <p:pic>
          <p:nvPicPr>
            <p:cNvPr id="7" name="Grafik 6" descr="Marke 1 mit einfarbiger Füllung">
              <a:extLst>
                <a:ext uri="{FF2B5EF4-FFF2-40B4-BE49-F238E27FC236}">
                  <a16:creationId xmlns:a16="http://schemas.microsoft.com/office/drawing/2014/main" id="{01D2AC86-E945-5128-D9CC-702A5802B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006" y="1625193"/>
              <a:ext cx="914400" cy="914400"/>
            </a:xfrm>
            <a:prstGeom prst="rect">
              <a:avLst/>
            </a:prstGeom>
          </p:spPr>
        </p:pic>
        <p:sp>
          <p:nvSpPr>
            <p:cNvPr id="8" name="Textfeld 7">
              <a:extLst>
                <a:ext uri="{FF2B5EF4-FFF2-40B4-BE49-F238E27FC236}">
                  <a16:creationId xmlns:a16="http://schemas.microsoft.com/office/drawing/2014/main" id="{3C9B6CFF-157D-DBA9-2616-D793B1E682B6}"/>
                </a:ext>
              </a:extLst>
            </p:cNvPr>
            <p:cNvSpPr txBox="1"/>
            <p:nvPr/>
          </p:nvSpPr>
          <p:spPr>
            <a:xfrm>
              <a:off x="1442482" y="1851342"/>
              <a:ext cx="4607996" cy="369332"/>
            </a:xfrm>
            <a:prstGeom prst="rect">
              <a:avLst/>
            </a:prstGeom>
            <a:noFill/>
          </p:spPr>
          <p:txBody>
            <a:bodyPr wrap="square" lIns="91440" tIns="45720" rIns="91440" bIns="45720" rtlCol="0" anchor="t">
              <a:spAutoFit/>
            </a:bodyPr>
            <a:lstStyle/>
            <a:p>
              <a:r>
                <a:rPr lang="de-DE" b="1" kern="100">
                  <a:solidFill>
                    <a:srgbClr val="828181"/>
                  </a:solidFill>
                  <a:latin typeface="Aptos"/>
                  <a:cs typeface="Times New Roman"/>
                </a:rPr>
                <a:t>Tracing</a:t>
              </a:r>
              <a:endParaRPr lang="de-DE" b="1" kern="100">
                <a:solidFill>
                  <a:srgbClr val="828181"/>
                </a:solidFill>
                <a:latin typeface="Aptos" panose="020B0004020202020204" pitchFamily="34" charset="0"/>
                <a:cs typeface="Times New Roman" panose="02020603050405020304" pitchFamily="18" charset="0"/>
              </a:endParaRPr>
            </a:p>
          </p:txBody>
        </p:sp>
      </p:grpSp>
      <p:grpSp>
        <p:nvGrpSpPr>
          <p:cNvPr id="9" name="Gruppieren 8">
            <a:extLst>
              <a:ext uri="{FF2B5EF4-FFF2-40B4-BE49-F238E27FC236}">
                <a16:creationId xmlns:a16="http://schemas.microsoft.com/office/drawing/2014/main" id="{5CF85571-D8C2-9E20-B920-35C4810DD759}"/>
              </a:ext>
            </a:extLst>
          </p:cNvPr>
          <p:cNvGrpSpPr/>
          <p:nvPr/>
        </p:nvGrpSpPr>
        <p:grpSpPr>
          <a:xfrm>
            <a:off x="937244" y="2744369"/>
            <a:ext cx="5455913" cy="914400"/>
            <a:chOff x="810206" y="2630219"/>
            <a:chExt cx="5455913" cy="914400"/>
          </a:xfrm>
        </p:grpSpPr>
        <p:pic>
          <p:nvPicPr>
            <p:cNvPr id="10" name="Grafik 9" descr="Abzeichen mit einfarbiger Füllung">
              <a:extLst>
                <a:ext uri="{FF2B5EF4-FFF2-40B4-BE49-F238E27FC236}">
                  <a16:creationId xmlns:a16="http://schemas.microsoft.com/office/drawing/2014/main" id="{38AFC0B5-6D21-7A62-0B22-0C2D9D820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206" y="2630219"/>
              <a:ext cx="914400" cy="914400"/>
            </a:xfrm>
            <a:prstGeom prst="rect">
              <a:avLst/>
            </a:prstGeom>
          </p:spPr>
        </p:pic>
        <p:sp>
          <p:nvSpPr>
            <p:cNvPr id="11" name="Textfeld 10">
              <a:extLst>
                <a:ext uri="{FF2B5EF4-FFF2-40B4-BE49-F238E27FC236}">
                  <a16:creationId xmlns:a16="http://schemas.microsoft.com/office/drawing/2014/main" id="{8B77F417-065A-A4E8-14CC-A5E36102144A}"/>
                </a:ext>
              </a:extLst>
            </p:cNvPr>
            <p:cNvSpPr txBox="1"/>
            <p:nvPr/>
          </p:nvSpPr>
          <p:spPr>
            <a:xfrm>
              <a:off x="1938668" y="2902753"/>
              <a:ext cx="4327451" cy="369332"/>
            </a:xfrm>
            <a:prstGeom prst="rect">
              <a:avLst/>
            </a:prstGeom>
            <a:noFill/>
          </p:spPr>
          <p:txBody>
            <a:bodyPr wrap="square" rtlCol="0">
              <a:spAutoFit/>
            </a:bodyPr>
            <a:lstStyle/>
            <a:p>
              <a:r>
                <a:rPr lang="de-DE" b="1">
                  <a:solidFill>
                    <a:srgbClr val="828181"/>
                  </a:solidFill>
                </a:rPr>
                <a:t>Systemprompt-Anpassungen</a:t>
              </a:r>
            </a:p>
          </p:txBody>
        </p:sp>
      </p:grpSp>
      <p:sp>
        <p:nvSpPr>
          <p:cNvPr id="4" name="Foliennummernplatzhalter 3">
            <a:extLst>
              <a:ext uri="{FF2B5EF4-FFF2-40B4-BE49-F238E27FC236}">
                <a16:creationId xmlns:a16="http://schemas.microsoft.com/office/drawing/2014/main" id="{1F04E3D8-467D-C2E0-1515-FA4F23E7D5B0}"/>
              </a:ext>
            </a:extLst>
          </p:cNvPr>
          <p:cNvSpPr>
            <a:spLocks noGrp="1"/>
          </p:cNvSpPr>
          <p:nvPr>
            <p:ph type="sldNum" sz="quarter" idx="12"/>
          </p:nvPr>
        </p:nvSpPr>
        <p:spPr/>
        <p:txBody>
          <a:bodyPr/>
          <a:lstStyle/>
          <a:p>
            <a:fld id="{ED832909-EC19-48EF-8290-21E6AAD8A5C6}" type="slidenum">
              <a:rPr lang="de-DE" smtClean="0"/>
              <a:pPr/>
              <a:t>2</a:t>
            </a:fld>
            <a:endParaRPr lang="de-DE"/>
          </a:p>
        </p:txBody>
      </p:sp>
      <p:grpSp>
        <p:nvGrpSpPr>
          <p:cNvPr id="18" name="Gruppieren 17">
            <a:extLst>
              <a:ext uri="{FF2B5EF4-FFF2-40B4-BE49-F238E27FC236}">
                <a16:creationId xmlns:a16="http://schemas.microsoft.com/office/drawing/2014/main" id="{DB9D04FE-625B-CC86-2E3C-57EBAB9A0EB4}"/>
              </a:ext>
            </a:extLst>
          </p:cNvPr>
          <p:cNvGrpSpPr/>
          <p:nvPr/>
        </p:nvGrpSpPr>
        <p:grpSpPr>
          <a:xfrm>
            <a:off x="480044" y="4782211"/>
            <a:ext cx="5455913" cy="914400"/>
            <a:chOff x="937244" y="3625699"/>
            <a:chExt cx="5455913" cy="914400"/>
          </a:xfrm>
        </p:grpSpPr>
        <p:pic>
          <p:nvPicPr>
            <p:cNvPr id="16" name="Grafik 15" descr="Badge 4 with solid fill">
              <a:extLst>
                <a:ext uri="{FF2B5EF4-FFF2-40B4-BE49-F238E27FC236}">
                  <a16:creationId xmlns:a16="http://schemas.microsoft.com/office/drawing/2014/main" id="{1CAAE70E-B0E1-305D-81C8-163617D9474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37244" y="3625699"/>
              <a:ext cx="914400" cy="914400"/>
            </a:xfrm>
            <a:prstGeom prst="rect">
              <a:avLst/>
            </a:prstGeom>
          </p:spPr>
        </p:pic>
        <p:sp>
          <p:nvSpPr>
            <p:cNvPr id="17" name="Textfeld 16">
              <a:extLst>
                <a:ext uri="{FF2B5EF4-FFF2-40B4-BE49-F238E27FC236}">
                  <a16:creationId xmlns:a16="http://schemas.microsoft.com/office/drawing/2014/main" id="{6ADFCE86-6EBC-B1F2-0362-FD4543FCADCD}"/>
                </a:ext>
              </a:extLst>
            </p:cNvPr>
            <p:cNvSpPr txBox="1"/>
            <p:nvPr/>
          </p:nvSpPr>
          <p:spPr>
            <a:xfrm>
              <a:off x="2065706" y="3898233"/>
              <a:ext cx="4327451" cy="369332"/>
            </a:xfrm>
            <a:prstGeom prst="rect">
              <a:avLst/>
            </a:prstGeom>
            <a:noFill/>
          </p:spPr>
          <p:txBody>
            <a:bodyPr wrap="square" rtlCol="0">
              <a:spAutoFit/>
            </a:bodyPr>
            <a:lstStyle/>
            <a:p>
              <a:r>
                <a:rPr lang="de-DE" b="1">
                  <a:solidFill>
                    <a:srgbClr val="828181"/>
                  </a:solidFill>
                </a:rPr>
                <a:t>Ausblick</a:t>
              </a:r>
            </a:p>
          </p:txBody>
        </p:sp>
      </p:grpSp>
      <p:grpSp>
        <p:nvGrpSpPr>
          <p:cNvPr id="12" name="Gruppieren 8">
            <a:extLst>
              <a:ext uri="{FF2B5EF4-FFF2-40B4-BE49-F238E27FC236}">
                <a16:creationId xmlns:a16="http://schemas.microsoft.com/office/drawing/2014/main" id="{E3C2A4AF-8E24-9F0C-9BC3-57DF9F7483F6}"/>
              </a:ext>
            </a:extLst>
          </p:cNvPr>
          <p:cNvGrpSpPr/>
          <p:nvPr/>
        </p:nvGrpSpPr>
        <p:grpSpPr>
          <a:xfrm>
            <a:off x="937244" y="3702275"/>
            <a:ext cx="5455913" cy="914400"/>
            <a:chOff x="810206" y="2630219"/>
            <a:chExt cx="5455913" cy="914400"/>
          </a:xfrm>
        </p:grpSpPr>
        <p:pic>
          <p:nvPicPr>
            <p:cNvPr id="13" name="Grafik 9" descr="Badge 3 with solid fill">
              <a:extLst>
                <a:ext uri="{FF2B5EF4-FFF2-40B4-BE49-F238E27FC236}">
                  <a16:creationId xmlns:a16="http://schemas.microsoft.com/office/drawing/2014/main" id="{7104976B-0A5E-27D6-2AE9-172AB27FD96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10206" y="2630219"/>
              <a:ext cx="914400" cy="914400"/>
            </a:xfrm>
            <a:prstGeom prst="rect">
              <a:avLst/>
            </a:prstGeom>
          </p:spPr>
        </p:pic>
        <p:sp>
          <p:nvSpPr>
            <p:cNvPr id="14" name="Textfeld 10">
              <a:extLst>
                <a:ext uri="{FF2B5EF4-FFF2-40B4-BE49-F238E27FC236}">
                  <a16:creationId xmlns:a16="http://schemas.microsoft.com/office/drawing/2014/main" id="{11DFB494-247F-0B67-9C41-A4CE6C559A27}"/>
                </a:ext>
              </a:extLst>
            </p:cNvPr>
            <p:cNvSpPr txBox="1"/>
            <p:nvPr/>
          </p:nvSpPr>
          <p:spPr>
            <a:xfrm>
              <a:off x="1938668" y="2902753"/>
              <a:ext cx="4327451" cy="369332"/>
            </a:xfrm>
            <a:prstGeom prst="rect">
              <a:avLst/>
            </a:prstGeom>
            <a:noFill/>
          </p:spPr>
          <p:txBody>
            <a:bodyPr wrap="square" rtlCol="0">
              <a:spAutoFit/>
            </a:bodyPr>
            <a:lstStyle/>
            <a:p>
              <a:r>
                <a:rPr lang="de-DE" b="1">
                  <a:solidFill>
                    <a:srgbClr val="828181"/>
                  </a:solidFill>
                </a:rPr>
                <a:t>Evaluierung</a:t>
              </a:r>
            </a:p>
          </p:txBody>
        </p:sp>
      </p:grpSp>
    </p:spTree>
    <p:extLst>
      <p:ext uri="{BB962C8B-B14F-4D97-AF65-F5344CB8AC3E}">
        <p14:creationId xmlns:p14="http://schemas.microsoft.com/office/powerpoint/2010/main" val="379284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38A7-E220-F808-5EA2-058F08385D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71CAAD-616C-B1EF-BA61-6FE5F4BECAE4}"/>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57288886-0999-8DBD-1014-4D524B765971}"/>
              </a:ext>
            </a:extLst>
          </p:cNvPr>
          <p:cNvSpPr txBox="1"/>
          <p:nvPr/>
        </p:nvSpPr>
        <p:spPr>
          <a:xfrm>
            <a:off x="362339" y="1927619"/>
            <a:ext cx="11248414" cy="2800767"/>
          </a:xfrm>
          <a:prstGeom prst="rect">
            <a:avLst/>
          </a:prstGeom>
          <a:noFill/>
        </p:spPr>
        <p:txBody>
          <a:bodyPr wrap="square" lIns="91440" tIns="45720" rIns="91440" bIns="45720" rtlCol="0" anchor="t">
            <a:spAutoFit/>
          </a:bodyPr>
          <a:lstStyle/>
          <a:p>
            <a:r>
              <a:rPr lang="de-DE" sz="9600" b="1">
                <a:solidFill>
                  <a:srgbClr val="FECC02"/>
                </a:solidFill>
              </a:rPr>
              <a:t>01</a:t>
            </a:r>
          </a:p>
          <a:p>
            <a:r>
              <a:rPr lang="de-DE" sz="8000">
                <a:solidFill>
                  <a:srgbClr val="828181"/>
                </a:solidFill>
              </a:rPr>
              <a:t>Tracing</a:t>
            </a:r>
          </a:p>
        </p:txBody>
      </p:sp>
    </p:spTree>
    <p:extLst>
      <p:ext uri="{BB962C8B-B14F-4D97-AF65-F5344CB8AC3E}">
        <p14:creationId xmlns:p14="http://schemas.microsoft.com/office/powerpoint/2010/main" val="359370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40A9-3D6D-E39F-A6FA-BB11CD4C93D0}"/>
              </a:ext>
            </a:extLst>
          </p:cNvPr>
          <p:cNvSpPr>
            <a:spLocks noGrp="1"/>
          </p:cNvSpPr>
          <p:nvPr>
            <p:ph type="title"/>
          </p:nvPr>
        </p:nvSpPr>
        <p:spPr/>
        <p:txBody>
          <a:bodyPr/>
          <a:lstStyle/>
          <a:p>
            <a:r>
              <a:rPr lang="en-US"/>
              <a:t>Tracing</a:t>
            </a:r>
          </a:p>
        </p:txBody>
      </p:sp>
      <p:sp>
        <p:nvSpPr>
          <p:cNvPr id="3" name="Footer Placeholder 2">
            <a:extLst>
              <a:ext uri="{FF2B5EF4-FFF2-40B4-BE49-F238E27FC236}">
                <a16:creationId xmlns:a16="http://schemas.microsoft.com/office/drawing/2014/main" id="{DE483D84-DEBA-1B20-6CE5-482AC3D29CC2}"/>
              </a:ext>
            </a:extLst>
          </p:cNvPr>
          <p:cNvSpPr>
            <a:spLocks noGrp="1"/>
          </p:cNvSpPr>
          <p:nvPr>
            <p:ph type="ftr" sz="quarter" idx="11"/>
          </p:nvPr>
        </p:nvSpPr>
        <p:spPr/>
        <p:txBody>
          <a:bodyPr/>
          <a:lstStyle/>
          <a:p>
            <a:r>
              <a:rPr lang="de-DE" sz="1200"/>
              <a:t>AI-</a:t>
            </a:r>
            <a:r>
              <a:rPr lang="de-DE" sz="1200" err="1"/>
              <a:t>powered</a:t>
            </a:r>
            <a:r>
              <a:rPr lang="de-DE" sz="1200"/>
              <a:t> Quantum Expert</a:t>
            </a:r>
            <a:endParaRPr lang="de-DE"/>
          </a:p>
        </p:txBody>
      </p:sp>
      <p:sp>
        <p:nvSpPr>
          <p:cNvPr id="4" name="Slide Number Placeholder 3">
            <a:extLst>
              <a:ext uri="{FF2B5EF4-FFF2-40B4-BE49-F238E27FC236}">
                <a16:creationId xmlns:a16="http://schemas.microsoft.com/office/drawing/2014/main" id="{52B676B5-367D-69C5-8642-6D3D485BAA8F}"/>
              </a:ext>
            </a:extLst>
          </p:cNvPr>
          <p:cNvSpPr>
            <a:spLocks noGrp="1"/>
          </p:cNvSpPr>
          <p:nvPr>
            <p:ph type="sldNum" sz="quarter" idx="12"/>
          </p:nvPr>
        </p:nvSpPr>
        <p:spPr/>
        <p:txBody>
          <a:bodyPr/>
          <a:lstStyle/>
          <a:p>
            <a:fld id="{ED832909-EC19-48EF-8290-21E6AAD8A5C6}" type="slidenum">
              <a:rPr lang="de-DE" smtClean="0"/>
              <a:pPr/>
              <a:t>4</a:t>
            </a:fld>
            <a:endParaRPr lang="de-DE"/>
          </a:p>
        </p:txBody>
      </p:sp>
      <p:pic>
        <p:nvPicPr>
          <p:cNvPr id="5" name="Picture 4">
            <a:extLst>
              <a:ext uri="{FF2B5EF4-FFF2-40B4-BE49-F238E27FC236}">
                <a16:creationId xmlns:a16="http://schemas.microsoft.com/office/drawing/2014/main" id="{8D5FFCBA-99EB-23DA-CBA8-70EEC6403F04}"/>
              </a:ext>
            </a:extLst>
          </p:cNvPr>
          <p:cNvPicPr>
            <a:picLocks noChangeAspect="1"/>
          </p:cNvPicPr>
          <p:nvPr/>
        </p:nvPicPr>
        <p:blipFill>
          <a:blip r:embed="rId2"/>
          <a:stretch>
            <a:fillRect/>
          </a:stretch>
        </p:blipFill>
        <p:spPr>
          <a:xfrm>
            <a:off x="395844" y="1500348"/>
            <a:ext cx="11405260" cy="4228572"/>
          </a:xfrm>
          <a:prstGeom prst="rect">
            <a:avLst/>
          </a:prstGeom>
        </p:spPr>
      </p:pic>
    </p:spTree>
    <p:extLst>
      <p:ext uri="{BB962C8B-B14F-4D97-AF65-F5344CB8AC3E}">
        <p14:creationId xmlns:p14="http://schemas.microsoft.com/office/powerpoint/2010/main" val="2443816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F8DB8B-E518-727D-5836-2DFD48A55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B3EC4-D2A2-04FF-BF98-F7407DEA8C0A}"/>
              </a:ext>
            </a:extLst>
          </p:cNvPr>
          <p:cNvSpPr>
            <a:spLocks noGrp="1"/>
          </p:cNvSpPr>
          <p:nvPr>
            <p:ph type="title"/>
          </p:nvPr>
        </p:nvSpPr>
        <p:spPr/>
        <p:txBody>
          <a:bodyPr/>
          <a:lstStyle/>
          <a:p>
            <a:r>
              <a:rPr lang="en-US"/>
              <a:t>Tracing</a:t>
            </a:r>
          </a:p>
        </p:txBody>
      </p:sp>
      <p:sp>
        <p:nvSpPr>
          <p:cNvPr id="3" name="Footer Placeholder 2">
            <a:extLst>
              <a:ext uri="{FF2B5EF4-FFF2-40B4-BE49-F238E27FC236}">
                <a16:creationId xmlns:a16="http://schemas.microsoft.com/office/drawing/2014/main" id="{6B705594-A4CB-6639-2EDD-05006464C494}"/>
              </a:ext>
            </a:extLst>
          </p:cNvPr>
          <p:cNvSpPr>
            <a:spLocks noGrp="1"/>
          </p:cNvSpPr>
          <p:nvPr>
            <p:ph type="ftr" sz="quarter" idx="11"/>
          </p:nvPr>
        </p:nvSpPr>
        <p:spPr/>
        <p:txBody>
          <a:bodyPr/>
          <a:lstStyle/>
          <a:p>
            <a:r>
              <a:rPr lang="de-DE" sz="1200"/>
              <a:t>AI-</a:t>
            </a:r>
            <a:r>
              <a:rPr lang="de-DE" sz="1200" err="1"/>
              <a:t>powered</a:t>
            </a:r>
            <a:r>
              <a:rPr lang="de-DE" sz="1200"/>
              <a:t> Quantum Expert</a:t>
            </a:r>
            <a:endParaRPr lang="de-DE"/>
          </a:p>
        </p:txBody>
      </p:sp>
      <p:sp>
        <p:nvSpPr>
          <p:cNvPr id="4" name="Slide Number Placeholder 3">
            <a:extLst>
              <a:ext uri="{FF2B5EF4-FFF2-40B4-BE49-F238E27FC236}">
                <a16:creationId xmlns:a16="http://schemas.microsoft.com/office/drawing/2014/main" id="{B41D2C31-A465-63F8-2C09-990A80BBE681}"/>
              </a:ext>
            </a:extLst>
          </p:cNvPr>
          <p:cNvSpPr>
            <a:spLocks noGrp="1"/>
          </p:cNvSpPr>
          <p:nvPr>
            <p:ph type="sldNum" sz="quarter" idx="12"/>
          </p:nvPr>
        </p:nvSpPr>
        <p:spPr/>
        <p:txBody>
          <a:bodyPr/>
          <a:lstStyle/>
          <a:p>
            <a:fld id="{ED832909-EC19-48EF-8290-21E6AAD8A5C6}" type="slidenum">
              <a:rPr lang="de-DE" smtClean="0"/>
              <a:pPr/>
              <a:t>5</a:t>
            </a:fld>
            <a:endParaRPr lang="de-DE"/>
          </a:p>
        </p:txBody>
      </p:sp>
      <p:pic>
        <p:nvPicPr>
          <p:cNvPr id="6" name="Picture 5">
            <a:extLst>
              <a:ext uri="{FF2B5EF4-FFF2-40B4-BE49-F238E27FC236}">
                <a16:creationId xmlns:a16="http://schemas.microsoft.com/office/drawing/2014/main" id="{E5F0EEA9-7C27-AC1B-FB12-935BE404537E}"/>
              </a:ext>
            </a:extLst>
          </p:cNvPr>
          <p:cNvPicPr>
            <a:picLocks noChangeAspect="1"/>
          </p:cNvPicPr>
          <p:nvPr/>
        </p:nvPicPr>
        <p:blipFill>
          <a:blip r:embed="rId2"/>
          <a:stretch>
            <a:fillRect/>
          </a:stretch>
        </p:blipFill>
        <p:spPr>
          <a:xfrm>
            <a:off x="2844661" y="892509"/>
            <a:ext cx="6506890" cy="5068774"/>
          </a:xfrm>
          <a:prstGeom prst="rect">
            <a:avLst/>
          </a:prstGeom>
        </p:spPr>
      </p:pic>
    </p:spTree>
    <p:extLst>
      <p:ext uri="{BB962C8B-B14F-4D97-AF65-F5344CB8AC3E}">
        <p14:creationId xmlns:p14="http://schemas.microsoft.com/office/powerpoint/2010/main" val="243861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81E03-16D4-8FA4-2644-F07A29AFF13F}"/>
              </a:ext>
            </a:extLst>
          </p:cNvPr>
          <p:cNvSpPr>
            <a:spLocks noGrp="1"/>
          </p:cNvSpPr>
          <p:nvPr>
            <p:ph type="title"/>
          </p:nvPr>
        </p:nvSpPr>
        <p:spPr/>
        <p:txBody>
          <a:bodyPr/>
          <a:lstStyle/>
          <a:p>
            <a:r>
              <a:rPr lang="en-US"/>
              <a:t>Tracing – Next steps</a:t>
            </a:r>
          </a:p>
        </p:txBody>
      </p:sp>
      <p:sp>
        <p:nvSpPr>
          <p:cNvPr id="3" name="Footer Placeholder 2">
            <a:extLst>
              <a:ext uri="{FF2B5EF4-FFF2-40B4-BE49-F238E27FC236}">
                <a16:creationId xmlns:a16="http://schemas.microsoft.com/office/drawing/2014/main" id="{297C0608-7411-71C3-AEB8-5EAD94A938D4}"/>
              </a:ext>
            </a:extLst>
          </p:cNvPr>
          <p:cNvSpPr>
            <a:spLocks noGrp="1"/>
          </p:cNvSpPr>
          <p:nvPr>
            <p:ph type="ftr" sz="quarter" idx="11"/>
          </p:nvPr>
        </p:nvSpPr>
        <p:spPr/>
        <p:txBody>
          <a:bodyPr/>
          <a:lstStyle/>
          <a:p>
            <a:r>
              <a:rPr lang="de-DE" sz="1200"/>
              <a:t>AI-</a:t>
            </a:r>
            <a:r>
              <a:rPr lang="de-DE" sz="1200" err="1"/>
              <a:t>powered</a:t>
            </a:r>
            <a:r>
              <a:rPr lang="de-DE" sz="1200"/>
              <a:t> Quantum Expert</a:t>
            </a:r>
            <a:endParaRPr lang="de-DE"/>
          </a:p>
        </p:txBody>
      </p:sp>
      <p:sp>
        <p:nvSpPr>
          <p:cNvPr id="4" name="Slide Number Placeholder 3">
            <a:extLst>
              <a:ext uri="{FF2B5EF4-FFF2-40B4-BE49-F238E27FC236}">
                <a16:creationId xmlns:a16="http://schemas.microsoft.com/office/drawing/2014/main" id="{5460840E-4D45-A55F-D253-031C842F1AC1}"/>
              </a:ext>
            </a:extLst>
          </p:cNvPr>
          <p:cNvSpPr>
            <a:spLocks noGrp="1"/>
          </p:cNvSpPr>
          <p:nvPr>
            <p:ph type="sldNum" sz="quarter" idx="12"/>
          </p:nvPr>
        </p:nvSpPr>
        <p:spPr/>
        <p:txBody>
          <a:bodyPr/>
          <a:lstStyle/>
          <a:p>
            <a:fld id="{ED832909-EC19-48EF-8290-21E6AAD8A5C6}" type="slidenum">
              <a:rPr lang="de-DE" smtClean="0"/>
              <a:pPr/>
              <a:t>6</a:t>
            </a:fld>
            <a:endParaRPr lang="de-DE"/>
          </a:p>
        </p:txBody>
      </p:sp>
      <p:sp>
        <p:nvSpPr>
          <p:cNvPr id="8" name="Textfeld 13">
            <a:extLst>
              <a:ext uri="{FF2B5EF4-FFF2-40B4-BE49-F238E27FC236}">
                <a16:creationId xmlns:a16="http://schemas.microsoft.com/office/drawing/2014/main" id="{D1CE45A2-0F92-4371-0AB6-3D5D61F07D42}"/>
              </a:ext>
            </a:extLst>
          </p:cNvPr>
          <p:cNvSpPr txBox="1"/>
          <p:nvPr/>
        </p:nvSpPr>
        <p:spPr>
          <a:xfrm>
            <a:off x="384710" y="994449"/>
            <a:ext cx="11423901" cy="2549865"/>
          </a:xfrm>
          <a:prstGeom prst="rect">
            <a:avLst/>
          </a:prstGeom>
          <a:noFill/>
        </p:spPr>
        <p:txBody>
          <a:bodyPr wrap="square" lIns="91440" tIns="45720" rIns="91440" bIns="45720" rtlCol="0" anchor="t">
            <a:spAutoFit/>
          </a:bodyPr>
          <a:lstStyle/>
          <a:p>
            <a:r>
              <a:rPr lang="de-DE" b="1">
                <a:solidFill>
                  <a:srgbClr val="7B7A7A"/>
                </a:solidFill>
              </a:rPr>
              <a:t>Ausweitung von Tracing in Bezug auf:</a:t>
            </a:r>
          </a:p>
          <a:p>
            <a:pPr marL="285750" indent="-285750">
              <a:lnSpc>
                <a:spcPct val="150000"/>
              </a:lnSpc>
              <a:buFont typeface="Arial" panose="020B0604020202020204" pitchFamily="34" charset="0"/>
              <a:buChar char="•"/>
              <a:tabLst>
                <a:tab pos="436563" algn="l"/>
              </a:tabLst>
            </a:pPr>
            <a:r>
              <a:rPr lang="de-DE" sz="1600">
                <a:solidFill>
                  <a:srgbClr val="7B7A7A"/>
                </a:solidFill>
              </a:rPr>
              <a:t>RAG-Nutzung</a:t>
            </a:r>
          </a:p>
          <a:p>
            <a:pPr marL="742950" lvl="1" indent="-285750">
              <a:lnSpc>
                <a:spcPct val="150000"/>
              </a:lnSpc>
              <a:buFont typeface="Courier New" panose="020B0604020202020204" pitchFamily="34" charset="0"/>
              <a:buChar char="o"/>
              <a:tabLst>
                <a:tab pos="436563" algn="l"/>
              </a:tabLst>
            </a:pPr>
            <a:r>
              <a:rPr lang="de-DE" sz="1600">
                <a:solidFill>
                  <a:srgbClr val="7B7A7A"/>
                </a:solidFill>
              </a:rPr>
              <a:t>Relevanz-Score des genutzten Dokuments</a:t>
            </a:r>
          </a:p>
          <a:p>
            <a:pPr marL="742950" lvl="1" indent="-285750">
              <a:lnSpc>
                <a:spcPct val="150000"/>
              </a:lnSpc>
              <a:buFont typeface="Courier New" panose="020B0604020202020204" pitchFamily="34" charset="0"/>
              <a:buChar char="o"/>
              <a:tabLst>
                <a:tab pos="436563" algn="l"/>
              </a:tabLst>
            </a:pPr>
            <a:r>
              <a:rPr lang="de-DE" sz="1600">
                <a:solidFill>
                  <a:srgbClr val="7B7A7A"/>
                </a:solidFill>
              </a:rPr>
              <a:t>Abgerufene Textpassagen</a:t>
            </a:r>
          </a:p>
          <a:p>
            <a:pPr marL="285750" indent="-285750">
              <a:lnSpc>
                <a:spcPct val="150000"/>
              </a:lnSpc>
              <a:buFont typeface="Arial" panose="020B0604020202020204" pitchFamily="34" charset="0"/>
              <a:buChar char="•"/>
              <a:tabLst>
                <a:tab pos="436563" algn="l"/>
              </a:tabLst>
            </a:pPr>
            <a:r>
              <a:rPr lang="de-DE" sz="1600">
                <a:solidFill>
                  <a:srgbClr val="7B7A7A"/>
                </a:solidFill>
              </a:rPr>
              <a:t>Erkannte Schlüsselwörter</a:t>
            </a:r>
          </a:p>
          <a:p>
            <a:pPr marL="285750" indent="-285750">
              <a:lnSpc>
                <a:spcPct val="150000"/>
              </a:lnSpc>
              <a:buFont typeface="Arial" panose="020B0604020202020204" pitchFamily="34" charset="0"/>
              <a:buChar char="•"/>
              <a:tabLst>
                <a:tab pos="436563" algn="l"/>
              </a:tabLst>
            </a:pPr>
            <a:r>
              <a:rPr lang="de-DE" sz="1600">
                <a:solidFill>
                  <a:srgbClr val="7B7A7A"/>
                </a:solidFill>
              </a:rPr>
              <a:t>Konfidenz-Score bei der Antwort</a:t>
            </a:r>
            <a:endParaRPr lang="de-DE"/>
          </a:p>
          <a:p>
            <a:pPr marL="285750" indent="-285750">
              <a:lnSpc>
                <a:spcPct val="150000"/>
              </a:lnSpc>
              <a:buFont typeface="Arial" panose="020B0604020202020204" pitchFamily="34" charset="0"/>
              <a:buChar char="•"/>
              <a:tabLst>
                <a:tab pos="436563" algn="l"/>
              </a:tabLst>
            </a:pPr>
            <a:endParaRPr lang="de-DE" sz="1600">
              <a:solidFill>
                <a:srgbClr val="7B7A7A"/>
              </a:solidFill>
            </a:endParaRPr>
          </a:p>
        </p:txBody>
      </p:sp>
      <p:sp>
        <p:nvSpPr>
          <p:cNvPr id="9" name="Textfeld 13">
            <a:extLst>
              <a:ext uri="{FF2B5EF4-FFF2-40B4-BE49-F238E27FC236}">
                <a16:creationId xmlns:a16="http://schemas.microsoft.com/office/drawing/2014/main" id="{13B2218E-7F88-D470-C443-3BEA7EF617AC}"/>
              </a:ext>
            </a:extLst>
          </p:cNvPr>
          <p:cNvSpPr txBox="1"/>
          <p:nvPr/>
        </p:nvSpPr>
        <p:spPr>
          <a:xfrm>
            <a:off x="511008" y="3819322"/>
            <a:ext cx="11423901" cy="1811201"/>
          </a:xfrm>
          <a:prstGeom prst="rect">
            <a:avLst/>
          </a:prstGeom>
          <a:noFill/>
        </p:spPr>
        <p:txBody>
          <a:bodyPr wrap="square" lIns="91440" tIns="45720" rIns="91440" bIns="45720" rtlCol="0" anchor="t">
            <a:spAutoFit/>
          </a:bodyPr>
          <a:lstStyle/>
          <a:p>
            <a:r>
              <a:rPr lang="de-DE" b="1">
                <a:solidFill>
                  <a:srgbClr val="7B7A7A"/>
                </a:solidFill>
              </a:rPr>
              <a:t>Was wir lernen wollen aus den zusätzlichen </a:t>
            </a:r>
            <a:r>
              <a:rPr lang="de-DE" b="1" err="1">
                <a:solidFill>
                  <a:srgbClr val="7B7A7A"/>
                </a:solidFill>
              </a:rPr>
              <a:t>Insights</a:t>
            </a:r>
            <a:r>
              <a:rPr lang="de-DE" b="1">
                <a:solidFill>
                  <a:srgbClr val="7B7A7A"/>
                </a:solidFill>
              </a:rPr>
              <a:t>:</a:t>
            </a:r>
          </a:p>
          <a:p>
            <a:pPr marL="285750" indent="-285750">
              <a:lnSpc>
                <a:spcPct val="150000"/>
              </a:lnSpc>
              <a:buFont typeface="Arial" panose="020B0604020202020204" pitchFamily="34" charset="0"/>
              <a:buChar char="•"/>
              <a:tabLst>
                <a:tab pos="436563" algn="l"/>
              </a:tabLst>
            </a:pPr>
            <a:r>
              <a:rPr lang="de-DE" sz="1600">
                <a:solidFill>
                  <a:srgbClr val="7B7A7A"/>
                </a:solidFill>
                <a:ea typeface="+mn-lt"/>
                <a:cs typeface="+mn-lt"/>
              </a:rPr>
              <a:t>Analyse der Suchanfrage</a:t>
            </a:r>
          </a:p>
          <a:p>
            <a:pPr marL="285750" indent="-285750">
              <a:lnSpc>
                <a:spcPct val="150000"/>
              </a:lnSpc>
              <a:buFont typeface="Arial" panose="020B0604020202020204" pitchFamily="34" charset="0"/>
              <a:buChar char="•"/>
              <a:tabLst>
                <a:tab pos="436563" algn="l"/>
              </a:tabLst>
            </a:pPr>
            <a:r>
              <a:rPr lang="de-DE" sz="1600">
                <a:solidFill>
                  <a:srgbClr val="7B7A7A"/>
                </a:solidFill>
                <a:ea typeface="+mn-lt"/>
                <a:cs typeface="+mn-lt"/>
              </a:rPr>
              <a:t>Identifikation der Wissensquelle</a:t>
            </a:r>
          </a:p>
          <a:p>
            <a:pPr marL="285750" indent="-285750">
              <a:lnSpc>
                <a:spcPct val="150000"/>
              </a:lnSpc>
              <a:buFont typeface="Arial" panose="020B0604020202020204" pitchFamily="34" charset="0"/>
              <a:buChar char="•"/>
              <a:tabLst>
                <a:tab pos="436563" algn="l"/>
              </a:tabLst>
            </a:pPr>
            <a:r>
              <a:rPr lang="de-DE" sz="1600">
                <a:solidFill>
                  <a:srgbClr val="7B7A7A"/>
                </a:solidFill>
                <a:ea typeface="+mn-lt"/>
                <a:cs typeface="+mn-lt"/>
              </a:rPr>
              <a:t>Einfluss der Quellen auf die Antwort</a:t>
            </a:r>
          </a:p>
          <a:p>
            <a:pPr marL="285750" indent="-285750">
              <a:lnSpc>
                <a:spcPct val="150000"/>
              </a:lnSpc>
              <a:buFont typeface="Arial" panose="020B0604020202020204" pitchFamily="34" charset="0"/>
              <a:buChar char="•"/>
              <a:tabLst>
                <a:tab pos="436563" algn="l"/>
              </a:tabLst>
            </a:pPr>
            <a:endParaRPr lang="de-DE" sz="1600">
              <a:solidFill>
                <a:srgbClr val="7B7A7A"/>
              </a:solidFill>
            </a:endParaRPr>
          </a:p>
        </p:txBody>
      </p:sp>
    </p:spTree>
    <p:extLst>
      <p:ext uri="{BB962C8B-B14F-4D97-AF65-F5344CB8AC3E}">
        <p14:creationId xmlns:p14="http://schemas.microsoft.com/office/powerpoint/2010/main" val="2124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6542C-E666-941E-0790-FB15B81EF51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47B049-7009-E2E3-8C38-3D85F94C71E4}"/>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71EB90F6-E209-15D7-3982-33CC51D32F35}"/>
              </a:ext>
            </a:extLst>
          </p:cNvPr>
          <p:cNvSpPr txBox="1"/>
          <p:nvPr/>
        </p:nvSpPr>
        <p:spPr>
          <a:xfrm>
            <a:off x="362339" y="1927619"/>
            <a:ext cx="11248414" cy="2800767"/>
          </a:xfrm>
          <a:prstGeom prst="rect">
            <a:avLst/>
          </a:prstGeom>
          <a:noFill/>
        </p:spPr>
        <p:txBody>
          <a:bodyPr wrap="square" rtlCol="0">
            <a:spAutoFit/>
          </a:bodyPr>
          <a:lstStyle/>
          <a:p>
            <a:r>
              <a:rPr lang="de-DE" sz="9600" b="1">
                <a:solidFill>
                  <a:srgbClr val="FECC02"/>
                </a:solidFill>
              </a:rPr>
              <a:t>02</a:t>
            </a:r>
          </a:p>
          <a:p>
            <a:r>
              <a:rPr lang="de-DE" sz="8000">
                <a:solidFill>
                  <a:srgbClr val="828181"/>
                </a:solidFill>
              </a:rPr>
              <a:t>Systemprompt</a:t>
            </a:r>
          </a:p>
        </p:txBody>
      </p:sp>
    </p:spTree>
    <p:extLst>
      <p:ext uri="{BB962C8B-B14F-4D97-AF65-F5344CB8AC3E}">
        <p14:creationId xmlns:p14="http://schemas.microsoft.com/office/powerpoint/2010/main" val="19214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559AE563-BD14-165F-1CB4-0A86780F7AE1}"/>
              </a:ext>
            </a:extLst>
          </p:cNvPr>
          <p:cNvSpPr/>
          <p:nvPr/>
        </p:nvSpPr>
        <p:spPr>
          <a:xfrm>
            <a:off x="434626" y="833596"/>
            <a:ext cx="11322748" cy="4659865"/>
          </a:xfrm>
          <a:prstGeom prst="roundRect">
            <a:avLst>
              <a:gd name="adj" fmla="val 2108"/>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6D96369D-C32F-0604-AA3A-A1DBCA288506}"/>
              </a:ext>
            </a:extLst>
          </p:cNvPr>
          <p:cNvSpPr>
            <a:spLocks noGrp="1"/>
          </p:cNvSpPr>
          <p:nvPr>
            <p:ph type="title"/>
          </p:nvPr>
        </p:nvSpPr>
        <p:spPr/>
        <p:txBody>
          <a:bodyPr/>
          <a:lstStyle/>
          <a:p>
            <a:r>
              <a:rPr lang="de-DE"/>
              <a:t>Ergänzung Systemprompt - </a:t>
            </a:r>
            <a:r>
              <a:rPr lang="de-DE" err="1"/>
              <a:t>Personaabfrage</a:t>
            </a:r>
            <a:endParaRPr lang="de-DE"/>
          </a:p>
        </p:txBody>
      </p:sp>
      <p:sp>
        <p:nvSpPr>
          <p:cNvPr id="3" name="Footer Placeholder 2">
            <a:extLst>
              <a:ext uri="{FF2B5EF4-FFF2-40B4-BE49-F238E27FC236}">
                <a16:creationId xmlns:a16="http://schemas.microsoft.com/office/drawing/2014/main" id="{07E3FB52-3768-1371-B563-6F4550FDE345}"/>
              </a:ext>
            </a:extLst>
          </p:cNvPr>
          <p:cNvSpPr>
            <a:spLocks noGrp="1"/>
          </p:cNvSpPr>
          <p:nvPr>
            <p:ph type="ftr" sz="quarter" idx="11"/>
          </p:nvPr>
        </p:nvSpPr>
        <p:spPr/>
        <p:txBody>
          <a:bodyPr/>
          <a:lstStyle/>
          <a:p>
            <a:r>
              <a:rPr lang="de-DE" sz="1200"/>
              <a:t>AI-powered Quantum Expert</a:t>
            </a:r>
            <a:endParaRPr lang="de-DE"/>
          </a:p>
        </p:txBody>
      </p:sp>
      <p:sp>
        <p:nvSpPr>
          <p:cNvPr id="4" name="Slide Number Placeholder 3">
            <a:extLst>
              <a:ext uri="{FF2B5EF4-FFF2-40B4-BE49-F238E27FC236}">
                <a16:creationId xmlns:a16="http://schemas.microsoft.com/office/drawing/2014/main" id="{75E990CE-306C-7247-E688-3CAFF73D6AD8}"/>
              </a:ext>
            </a:extLst>
          </p:cNvPr>
          <p:cNvSpPr>
            <a:spLocks noGrp="1"/>
          </p:cNvSpPr>
          <p:nvPr>
            <p:ph type="sldNum" sz="quarter" idx="12"/>
          </p:nvPr>
        </p:nvSpPr>
        <p:spPr/>
        <p:txBody>
          <a:bodyPr/>
          <a:lstStyle/>
          <a:p>
            <a:fld id="{ED832909-EC19-48EF-8290-21E6AAD8A5C6}" type="slidenum">
              <a:rPr lang="de-DE" smtClean="0"/>
              <a:pPr/>
              <a:t>8</a:t>
            </a:fld>
            <a:endParaRPr lang="de-DE"/>
          </a:p>
        </p:txBody>
      </p:sp>
      <p:sp>
        <p:nvSpPr>
          <p:cNvPr id="6" name="TextBox 5">
            <a:extLst>
              <a:ext uri="{FF2B5EF4-FFF2-40B4-BE49-F238E27FC236}">
                <a16:creationId xmlns:a16="http://schemas.microsoft.com/office/drawing/2014/main" id="{E096D5FA-009E-E158-5AD3-B034CF4E15CF}"/>
              </a:ext>
            </a:extLst>
          </p:cNvPr>
          <p:cNvSpPr txBox="1"/>
          <p:nvPr/>
        </p:nvSpPr>
        <p:spPr>
          <a:xfrm>
            <a:off x="434626" y="833596"/>
            <a:ext cx="10589342" cy="4659865"/>
          </a:xfrm>
          <a:prstGeom prst="rect">
            <a:avLst/>
          </a:prstGeom>
          <a:noFill/>
        </p:spPr>
        <p:txBody>
          <a:bodyPr wrap="square">
            <a:spAutoFit/>
          </a:bodyPr>
          <a:lstStyle/>
          <a:p>
            <a:pPr>
              <a:lnSpc>
                <a:spcPct val="115000"/>
              </a:lnSpc>
              <a:spcAft>
                <a:spcPts val="800"/>
              </a:spcAft>
              <a:buNone/>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Persona Behavior &amp; Response Strategy:</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Before answering, infer from the user's question whether they correspond to the Business or Physicist persona:</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Business Persona:</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Focus on economic benefit, usability, long-term value, and decision support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Respond using clear, simplified language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Explain technical terms</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Suggest suitable use cases and relevant documentation with economic framing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Help with navigating the platform and interpreting results</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Physicist Persona:</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Focus on technical execution, algorithm handling, model upload and configuration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Respond using precise technical language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Guide through model execution or own algorithm development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Reference technical documentation relevant to each step  </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Enable reproducibility and flexible experimentation</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ptos" panose="020B0004020202020204" pitchFamily="34" charset="0"/>
              <a:buChar char="-"/>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Help with navigating the platform and interpreting results</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 the persona behavior that best fits the detected question type. If unclear, favor the Business style as default.</a:t>
            </a:r>
            <a:endParaRPr lang="de-DE"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A57F29C-364B-B0E5-2AC7-EBE07B27B792}"/>
              </a:ext>
            </a:extLst>
          </p:cNvPr>
          <p:cNvSpPr txBox="1"/>
          <p:nvPr/>
        </p:nvSpPr>
        <p:spPr>
          <a:xfrm>
            <a:off x="1073721" y="5617874"/>
            <a:ext cx="10755940" cy="738664"/>
          </a:xfrm>
          <a:prstGeom prst="rect">
            <a:avLst/>
          </a:prstGeom>
          <a:noFill/>
        </p:spPr>
        <p:txBody>
          <a:bodyPr wrap="square">
            <a:spAutoFit/>
          </a:bodyPr>
          <a:lstStyle/>
          <a:p>
            <a:r>
              <a:rPr lang="en-US" sz="1400"/>
              <a:t>As early as possible, analyze the user's request and search for suitable use case implementations available on the known PLANQK platform. Suggest relevant implementations for realization, listing multiple options if applicable and briefly explaining each where necessary.</a:t>
            </a:r>
            <a:endParaRPr lang="de-DE" sz="1400"/>
          </a:p>
        </p:txBody>
      </p:sp>
      <p:pic>
        <p:nvPicPr>
          <p:cNvPr id="20" name="Graphic 19" descr="Add with solid fill">
            <a:extLst>
              <a:ext uri="{FF2B5EF4-FFF2-40B4-BE49-F238E27FC236}">
                <a16:creationId xmlns:a16="http://schemas.microsoft.com/office/drawing/2014/main" id="{3B182C00-C6FA-6FC9-B1B4-ADF9C4DD3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626" y="5676661"/>
            <a:ext cx="523221" cy="523221"/>
          </a:xfrm>
          <a:prstGeom prst="rect">
            <a:avLst/>
          </a:prstGeom>
        </p:spPr>
      </p:pic>
    </p:spTree>
    <p:extLst>
      <p:ext uri="{BB962C8B-B14F-4D97-AF65-F5344CB8AC3E}">
        <p14:creationId xmlns:p14="http://schemas.microsoft.com/office/powerpoint/2010/main" val="12934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E3B0-D224-BD7F-BDB2-91BAA16E97D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EF42447-7B50-A23A-5F7B-760188FAAF7A}"/>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23A0037F-B059-557F-1BC1-3C6F4C3E16C8}"/>
              </a:ext>
            </a:extLst>
          </p:cNvPr>
          <p:cNvSpPr txBox="1"/>
          <p:nvPr/>
        </p:nvSpPr>
        <p:spPr>
          <a:xfrm>
            <a:off x="362339" y="1927619"/>
            <a:ext cx="11248414" cy="2800767"/>
          </a:xfrm>
          <a:prstGeom prst="rect">
            <a:avLst/>
          </a:prstGeom>
          <a:noFill/>
        </p:spPr>
        <p:txBody>
          <a:bodyPr wrap="square" rtlCol="0">
            <a:spAutoFit/>
          </a:bodyPr>
          <a:lstStyle/>
          <a:p>
            <a:r>
              <a:rPr lang="de-DE" sz="9600" b="1">
                <a:solidFill>
                  <a:srgbClr val="FECC02"/>
                </a:solidFill>
              </a:rPr>
              <a:t>03</a:t>
            </a:r>
          </a:p>
          <a:p>
            <a:r>
              <a:rPr lang="de-DE" sz="8000">
                <a:solidFill>
                  <a:srgbClr val="828181"/>
                </a:solidFill>
              </a:rPr>
              <a:t>Evaluierung</a:t>
            </a:r>
          </a:p>
        </p:txBody>
      </p:sp>
    </p:spTree>
    <p:extLst>
      <p:ext uri="{BB962C8B-B14F-4D97-AF65-F5344CB8AC3E}">
        <p14:creationId xmlns:p14="http://schemas.microsoft.com/office/powerpoint/2010/main" val="31887791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BBCC18-86DF-1046-B5B8-16CBFAF31E5C}">
  <we:reference id="wa200003964" version="1.0.0.0" store="de-DE" storeType="OMEX"/>
  <we:alternateReferences>
    <we:reference id="wa200003964" version="1.0.0.0" store="wa20000396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AE81B1-3AF4-4DB3-9255-6709CBCAA9CF}">
  <ds:schemaRefs>
    <ds:schemaRef ds:uri="b1e039f1-2e54-4fee-9963-632c30d57e5e"/>
    <ds:schemaRef ds:uri="b8248464-6923-4309-886e-eb9aa9140c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55BF03E-6D5C-4793-8ED3-0C61A7FC971A}">
  <ds:schemaRefs>
    <ds:schemaRef ds:uri="b1e039f1-2e54-4fee-9963-632c30d57e5e"/>
    <ds:schemaRef ds:uri="b8248464-6923-4309-886e-eb9aa9140c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5E2A6EB4-8606-4161-9500-B5FCC5341E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19</Slides>
  <Notes>3</Notes>
  <HiddenSlides>8</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vt:lpstr>
      <vt:lpstr>DBE AI-powered Quantum Expert</vt:lpstr>
      <vt:lpstr>Agenda</vt:lpstr>
      <vt:lpstr>PowerPoint Presentation</vt:lpstr>
      <vt:lpstr>Tracing</vt:lpstr>
      <vt:lpstr>Tracing</vt:lpstr>
      <vt:lpstr>Tracing – Next steps</vt:lpstr>
      <vt:lpstr>PowerPoint Presentation</vt:lpstr>
      <vt:lpstr>Ergänzung Systemprompt - Personaabfrage</vt:lpstr>
      <vt:lpstr>PowerPoint Presentation</vt:lpstr>
      <vt:lpstr>Erweiterung des Fragenkatalogs</vt:lpstr>
      <vt:lpstr>(Teil)-Automatische Evaluierung</vt:lpstr>
      <vt:lpstr>(Teil)-Automatische Evaluierung</vt:lpstr>
      <vt:lpstr>PowerPoint Presentation</vt:lpstr>
      <vt:lpstr>Endabgabe - Diskussion</vt:lpstr>
      <vt:lpstr>Farben</vt:lpstr>
      <vt:lpstr>Interview – Herangehensweise und Umsetzung</vt:lpstr>
      <vt:lpstr>Interview  - Zusammenfassung</vt:lpstr>
      <vt:lpstr>Interview  - Ableitungen</vt:lpstr>
      <vt:lpstr>Interview  - Weiteres Vorgehen Customer Journey/Google 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DBE AI-powered Quantum Expert</dc:title>
  <dc:creator>Kunik, Lars</dc:creator>
  <cp:revision>1</cp:revision>
  <dcterms:created xsi:type="dcterms:W3CDTF">2024-10-30T18:34:24Z</dcterms:created>
  <dcterms:modified xsi:type="dcterms:W3CDTF">2025-07-21T14:53:04Z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y fmtid="{D5CDD505-2E9C-101B-9397-08002B2CF9AE}" pid="3" name="MediaServiceImageTags">
    <vt:lpwstr/>
  </property>
</Properties>
</file>